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D9A3E-3830-4386-B009-B45472738C62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5BC67-004E-4215-8311-6103423145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D9A3E-3830-4386-B009-B45472738C62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5BC67-004E-4215-8311-6103423145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D9A3E-3830-4386-B009-B45472738C62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5BC67-004E-4215-8311-6103423145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D9A3E-3830-4386-B009-B45472738C62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5BC67-004E-4215-8311-6103423145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D9A3E-3830-4386-B009-B45472738C62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5BC67-004E-4215-8311-6103423145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D9A3E-3830-4386-B009-B45472738C62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5BC67-004E-4215-8311-6103423145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D9A3E-3830-4386-B009-B45472738C62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5BC67-004E-4215-8311-6103423145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D9A3E-3830-4386-B009-B45472738C62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5BC67-004E-4215-8311-6103423145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D9A3E-3830-4386-B009-B45472738C62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5BC67-004E-4215-8311-6103423145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D9A3E-3830-4386-B009-B45472738C62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5BC67-004E-4215-8311-6103423145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D9A3E-3830-4386-B009-B45472738C62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85BC67-004E-4215-8311-6103423145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DD9A3E-3830-4386-B009-B45472738C62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85BC67-004E-4215-8311-61034231451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2000414" y="694880"/>
            <a:ext cx="4932523" cy="926509"/>
            <a:chOff x="2000414" y="694880"/>
            <a:chExt cx="4932523" cy="926509"/>
          </a:xfrm>
        </p:grpSpPr>
        <p:sp>
          <p:nvSpPr>
            <p:cNvPr id="2" name="Freeform 1"/>
            <p:cNvSpPr/>
            <p:nvPr/>
          </p:nvSpPr>
          <p:spPr>
            <a:xfrm>
              <a:off x="2000414" y="742371"/>
              <a:ext cx="496606" cy="615806"/>
            </a:xfrm>
            <a:custGeom>
              <a:avLst/>
              <a:gdLst/>
              <a:ahLst/>
              <a:cxnLst/>
              <a:rect l="0" t="0" r="0" b="0"/>
              <a:pathLst>
                <a:path w="496606" h="615806">
                  <a:moveTo>
                    <a:pt x="0" y="47266"/>
                  </a:moveTo>
                  <a:lnTo>
                    <a:pt x="62280" y="30477"/>
                  </a:lnTo>
                  <a:lnTo>
                    <a:pt x="119450" y="27052"/>
                  </a:lnTo>
                  <a:lnTo>
                    <a:pt x="169533" y="23339"/>
                  </a:lnTo>
                  <a:lnTo>
                    <a:pt x="224537" y="17950"/>
                  </a:lnTo>
                  <a:lnTo>
                    <a:pt x="285288" y="16353"/>
                  </a:lnTo>
                  <a:lnTo>
                    <a:pt x="341503" y="15880"/>
                  </a:lnTo>
                  <a:lnTo>
                    <a:pt x="390915" y="12620"/>
                  </a:lnTo>
                  <a:lnTo>
                    <a:pt x="439481" y="7365"/>
                  </a:lnTo>
                  <a:lnTo>
                    <a:pt x="492223" y="0"/>
                  </a:lnTo>
                  <a:lnTo>
                    <a:pt x="496605" y="1717"/>
                  </a:lnTo>
                  <a:lnTo>
                    <a:pt x="496016" y="6372"/>
                  </a:lnTo>
                  <a:lnTo>
                    <a:pt x="447861" y="65065"/>
                  </a:lnTo>
                  <a:lnTo>
                    <a:pt x="412290" y="112591"/>
                  </a:lnTo>
                  <a:lnTo>
                    <a:pt x="374418" y="169874"/>
                  </a:lnTo>
                  <a:lnTo>
                    <a:pt x="334110" y="225759"/>
                  </a:lnTo>
                  <a:lnTo>
                    <a:pt x="292306" y="286064"/>
                  </a:lnTo>
                  <a:lnTo>
                    <a:pt x="256327" y="341622"/>
                  </a:lnTo>
                  <a:lnTo>
                    <a:pt x="224236" y="394648"/>
                  </a:lnTo>
                  <a:lnTo>
                    <a:pt x="188864" y="457872"/>
                  </a:lnTo>
                  <a:lnTo>
                    <a:pt x="161309" y="511169"/>
                  </a:lnTo>
                  <a:lnTo>
                    <a:pt x="117992" y="572390"/>
                  </a:lnTo>
                  <a:lnTo>
                    <a:pt x="101641" y="598652"/>
                  </a:lnTo>
                  <a:lnTo>
                    <a:pt x="94757" y="6158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11026" y="132659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32165" y="779108"/>
              <a:ext cx="36076" cy="547483"/>
            </a:xfrm>
            <a:custGeom>
              <a:avLst/>
              <a:gdLst/>
              <a:ahLst/>
              <a:cxnLst/>
              <a:rect l="0" t="0" r="0" b="0"/>
              <a:pathLst>
                <a:path w="36076" h="547483">
                  <a:moveTo>
                    <a:pt x="0" y="0"/>
                  </a:moveTo>
                  <a:lnTo>
                    <a:pt x="3120" y="57264"/>
                  </a:lnTo>
                  <a:lnTo>
                    <a:pt x="11453" y="112894"/>
                  </a:lnTo>
                  <a:lnTo>
                    <a:pt x="18212" y="171880"/>
                  </a:lnTo>
                  <a:lnTo>
                    <a:pt x="26084" y="233733"/>
                  </a:lnTo>
                  <a:lnTo>
                    <a:pt x="35545" y="293603"/>
                  </a:lnTo>
                  <a:lnTo>
                    <a:pt x="36075" y="339500"/>
                  </a:lnTo>
                  <a:lnTo>
                    <a:pt x="33581" y="384856"/>
                  </a:lnTo>
                  <a:lnTo>
                    <a:pt x="32177" y="442105"/>
                  </a:lnTo>
                  <a:lnTo>
                    <a:pt x="31703" y="503963"/>
                  </a:lnTo>
                  <a:lnTo>
                    <a:pt x="31586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32248" y="1094963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5589"/>
                  </a:lnTo>
                  <a:lnTo>
                    <a:pt x="18231" y="10723"/>
                  </a:lnTo>
                  <a:lnTo>
                    <a:pt x="12154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84571" y="769014"/>
              <a:ext cx="498605" cy="544928"/>
            </a:xfrm>
            <a:custGeom>
              <a:avLst/>
              <a:gdLst/>
              <a:ahLst/>
              <a:cxnLst/>
              <a:rect l="0" t="0" r="0" b="0"/>
              <a:pathLst>
                <a:path w="498605" h="544928">
                  <a:moveTo>
                    <a:pt x="337315" y="10094"/>
                  </a:moveTo>
                  <a:lnTo>
                    <a:pt x="299836" y="1761"/>
                  </a:lnTo>
                  <a:lnTo>
                    <a:pt x="242824" y="0"/>
                  </a:lnTo>
                  <a:lnTo>
                    <a:pt x="182473" y="9227"/>
                  </a:lnTo>
                  <a:lnTo>
                    <a:pt x="133768" y="27125"/>
                  </a:lnTo>
                  <a:lnTo>
                    <a:pt x="74796" y="64021"/>
                  </a:lnTo>
                  <a:lnTo>
                    <a:pt x="38433" y="94703"/>
                  </a:lnTo>
                  <a:lnTo>
                    <a:pt x="5185" y="130922"/>
                  </a:lnTo>
                  <a:lnTo>
                    <a:pt x="1252" y="139779"/>
                  </a:lnTo>
                  <a:lnTo>
                    <a:pt x="0" y="158979"/>
                  </a:lnTo>
                  <a:lnTo>
                    <a:pt x="3644" y="167842"/>
                  </a:lnTo>
                  <a:lnTo>
                    <a:pt x="17051" y="183930"/>
                  </a:lnTo>
                  <a:lnTo>
                    <a:pt x="37828" y="192640"/>
                  </a:lnTo>
                  <a:lnTo>
                    <a:pt x="89294" y="198231"/>
                  </a:lnTo>
                  <a:lnTo>
                    <a:pt x="151756" y="200505"/>
                  </a:lnTo>
                  <a:lnTo>
                    <a:pt x="213487" y="211006"/>
                  </a:lnTo>
                  <a:lnTo>
                    <a:pt x="264360" y="220922"/>
                  </a:lnTo>
                  <a:lnTo>
                    <a:pt x="313359" y="234389"/>
                  </a:lnTo>
                  <a:lnTo>
                    <a:pt x="376491" y="266709"/>
                  </a:lnTo>
                  <a:lnTo>
                    <a:pt x="438838" y="322456"/>
                  </a:lnTo>
                  <a:lnTo>
                    <a:pt x="481182" y="370144"/>
                  </a:lnTo>
                  <a:lnTo>
                    <a:pt x="496666" y="400265"/>
                  </a:lnTo>
                  <a:lnTo>
                    <a:pt x="498604" y="424099"/>
                  </a:lnTo>
                  <a:lnTo>
                    <a:pt x="494397" y="449120"/>
                  </a:lnTo>
                  <a:lnTo>
                    <a:pt x="466131" y="504516"/>
                  </a:lnTo>
                  <a:lnTo>
                    <a:pt x="443309" y="522686"/>
                  </a:lnTo>
                  <a:lnTo>
                    <a:pt x="413669" y="536220"/>
                  </a:lnTo>
                  <a:lnTo>
                    <a:pt x="362928" y="543840"/>
                  </a:lnTo>
                  <a:lnTo>
                    <a:pt x="307469" y="544927"/>
                  </a:lnTo>
                  <a:lnTo>
                    <a:pt x="246151" y="535407"/>
                  </a:lnTo>
                  <a:lnTo>
                    <a:pt x="194100" y="525661"/>
                  </a:lnTo>
                  <a:lnTo>
                    <a:pt x="155280" y="515365"/>
                  </a:lnTo>
                  <a:lnTo>
                    <a:pt x="126745" y="5049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99684" y="1179191"/>
              <a:ext cx="167079" cy="175594"/>
            </a:xfrm>
            <a:custGeom>
              <a:avLst/>
              <a:gdLst/>
              <a:ahLst/>
              <a:cxnLst/>
              <a:rect l="0" t="0" r="0" b="0"/>
              <a:pathLst>
                <a:path w="167079" h="175594">
                  <a:moveTo>
                    <a:pt x="111756" y="0"/>
                  </a:moveTo>
                  <a:lnTo>
                    <a:pt x="49498" y="19128"/>
                  </a:lnTo>
                  <a:lnTo>
                    <a:pt x="10563" y="49804"/>
                  </a:lnTo>
                  <a:lnTo>
                    <a:pt x="2441" y="69708"/>
                  </a:lnTo>
                  <a:lnTo>
                    <a:pt x="0" y="92983"/>
                  </a:lnTo>
                  <a:lnTo>
                    <a:pt x="2815" y="115025"/>
                  </a:lnTo>
                  <a:lnTo>
                    <a:pt x="16566" y="147166"/>
                  </a:lnTo>
                  <a:lnTo>
                    <a:pt x="32015" y="162113"/>
                  </a:lnTo>
                  <a:lnTo>
                    <a:pt x="51749" y="171486"/>
                  </a:lnTo>
                  <a:lnTo>
                    <a:pt x="87997" y="175593"/>
                  </a:lnTo>
                  <a:lnTo>
                    <a:pt x="110555" y="172408"/>
                  </a:lnTo>
                  <a:lnTo>
                    <a:pt x="129160" y="163973"/>
                  </a:lnTo>
                  <a:lnTo>
                    <a:pt x="137397" y="158449"/>
                  </a:lnTo>
                  <a:lnTo>
                    <a:pt x="149668" y="142951"/>
                  </a:lnTo>
                  <a:lnTo>
                    <a:pt x="167078" y="98817"/>
                  </a:lnTo>
                  <a:lnTo>
                    <a:pt x="165200" y="75504"/>
                  </a:lnTo>
                  <a:lnTo>
                    <a:pt x="156566" y="54615"/>
                  </a:lnTo>
                  <a:lnTo>
                    <a:pt x="144929" y="37531"/>
                  </a:lnTo>
                  <a:lnTo>
                    <a:pt x="128840" y="25259"/>
                  </a:lnTo>
                  <a:lnTo>
                    <a:pt x="101227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37782" y="789637"/>
              <a:ext cx="10530" cy="579068"/>
            </a:xfrm>
            <a:custGeom>
              <a:avLst/>
              <a:gdLst/>
              <a:ahLst/>
              <a:cxnLst/>
              <a:rect l="0" t="0" r="0" b="0"/>
              <a:pathLst>
                <a:path w="10530" h="579068">
                  <a:moveTo>
                    <a:pt x="10529" y="0"/>
                  </a:moveTo>
                  <a:lnTo>
                    <a:pt x="2195" y="60383"/>
                  </a:lnTo>
                  <a:lnTo>
                    <a:pt x="6023" y="121632"/>
                  </a:lnTo>
                  <a:lnTo>
                    <a:pt x="9639" y="175931"/>
                  </a:lnTo>
                  <a:lnTo>
                    <a:pt x="10353" y="231717"/>
                  </a:lnTo>
                  <a:lnTo>
                    <a:pt x="10477" y="283126"/>
                  </a:lnTo>
                  <a:lnTo>
                    <a:pt x="10505" y="325875"/>
                  </a:lnTo>
                  <a:lnTo>
                    <a:pt x="9352" y="385894"/>
                  </a:lnTo>
                  <a:lnTo>
                    <a:pt x="2194" y="445633"/>
                  </a:lnTo>
                  <a:lnTo>
                    <a:pt x="434" y="507476"/>
                  </a:lnTo>
                  <a:lnTo>
                    <a:pt x="57" y="566405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32538" y="1210777"/>
              <a:ext cx="126343" cy="165532"/>
            </a:xfrm>
            <a:custGeom>
              <a:avLst/>
              <a:gdLst/>
              <a:ahLst/>
              <a:cxnLst/>
              <a:rect l="0" t="0" r="0" b="0"/>
              <a:pathLst>
                <a:path w="126343" h="165532">
                  <a:moveTo>
                    <a:pt x="0" y="0"/>
                  </a:moveTo>
                  <a:lnTo>
                    <a:pt x="5590" y="58617"/>
                  </a:lnTo>
                  <a:lnTo>
                    <a:pt x="25195" y="111621"/>
                  </a:lnTo>
                  <a:lnTo>
                    <a:pt x="44665" y="153980"/>
                  </a:lnTo>
                  <a:lnTo>
                    <a:pt x="50834" y="162314"/>
                  </a:lnTo>
                  <a:lnTo>
                    <a:pt x="57286" y="165531"/>
                  </a:lnTo>
                  <a:lnTo>
                    <a:pt x="63927" y="165336"/>
                  </a:lnTo>
                  <a:lnTo>
                    <a:pt x="70694" y="162867"/>
                  </a:lnTo>
                  <a:lnTo>
                    <a:pt x="81333" y="150764"/>
                  </a:lnTo>
                  <a:lnTo>
                    <a:pt x="108630" y="97106"/>
                  </a:lnTo>
                  <a:lnTo>
                    <a:pt x="126342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874694" y="1210777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8333" y="167435"/>
                  </a:lnTo>
                  <a:lnTo>
                    <a:pt x="10529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64165" y="108443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64165" y="1084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01036" y="1219333"/>
              <a:ext cx="164646" cy="180958"/>
            </a:xfrm>
            <a:custGeom>
              <a:avLst/>
              <a:gdLst/>
              <a:ahLst/>
              <a:cxnLst/>
              <a:rect l="0" t="0" r="0" b="0"/>
              <a:pathLst>
                <a:path w="164646" h="180958">
                  <a:moveTo>
                    <a:pt x="0" y="54615"/>
                  </a:moveTo>
                  <a:lnTo>
                    <a:pt x="5589" y="116707"/>
                  </a:lnTo>
                  <a:lnTo>
                    <a:pt x="9553" y="158734"/>
                  </a:lnTo>
                  <a:lnTo>
                    <a:pt x="11613" y="99178"/>
                  </a:lnTo>
                  <a:lnTo>
                    <a:pt x="20078" y="52091"/>
                  </a:lnTo>
                  <a:lnTo>
                    <a:pt x="30761" y="26587"/>
                  </a:lnTo>
                  <a:lnTo>
                    <a:pt x="46427" y="9793"/>
                  </a:lnTo>
                  <a:lnTo>
                    <a:pt x="55518" y="3676"/>
                  </a:lnTo>
                  <a:lnTo>
                    <a:pt x="78097" y="0"/>
                  </a:lnTo>
                  <a:lnTo>
                    <a:pt x="90669" y="657"/>
                  </a:lnTo>
                  <a:lnTo>
                    <a:pt x="110877" y="10747"/>
                  </a:lnTo>
                  <a:lnTo>
                    <a:pt x="126488" y="26929"/>
                  </a:lnTo>
                  <a:lnTo>
                    <a:pt x="155593" y="76185"/>
                  </a:lnTo>
                  <a:lnTo>
                    <a:pt x="164645" y="118588"/>
                  </a:lnTo>
                  <a:lnTo>
                    <a:pt x="157927" y="1809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169492" y="1267426"/>
              <a:ext cx="330016" cy="353963"/>
            </a:xfrm>
            <a:custGeom>
              <a:avLst/>
              <a:gdLst/>
              <a:ahLst/>
              <a:cxnLst/>
              <a:rect l="0" t="0" r="0" b="0"/>
              <a:pathLst>
                <a:path w="330016" h="353963">
                  <a:moveTo>
                    <a:pt x="263213" y="90750"/>
                  </a:moveTo>
                  <a:lnTo>
                    <a:pt x="278854" y="72769"/>
                  </a:lnTo>
                  <a:lnTo>
                    <a:pt x="286932" y="55852"/>
                  </a:lnTo>
                  <a:lnTo>
                    <a:pt x="287214" y="47597"/>
                  </a:lnTo>
                  <a:lnTo>
                    <a:pt x="281289" y="32187"/>
                  </a:lnTo>
                  <a:lnTo>
                    <a:pt x="264799" y="10357"/>
                  </a:lnTo>
                  <a:lnTo>
                    <a:pt x="245591" y="2377"/>
                  </a:lnTo>
                  <a:lnTo>
                    <a:pt x="220285" y="0"/>
                  </a:lnTo>
                  <a:lnTo>
                    <a:pt x="162620" y="8007"/>
                  </a:lnTo>
                  <a:lnTo>
                    <a:pt x="150527" y="11021"/>
                  </a:lnTo>
                  <a:lnTo>
                    <a:pt x="130852" y="23729"/>
                  </a:lnTo>
                  <a:lnTo>
                    <a:pt x="99157" y="60484"/>
                  </a:lnTo>
                  <a:lnTo>
                    <a:pt x="93983" y="87047"/>
                  </a:lnTo>
                  <a:lnTo>
                    <a:pt x="96753" y="114840"/>
                  </a:lnTo>
                  <a:lnTo>
                    <a:pt x="105782" y="134992"/>
                  </a:lnTo>
                  <a:lnTo>
                    <a:pt x="120714" y="148627"/>
                  </a:lnTo>
                  <a:lnTo>
                    <a:pt x="129609" y="153901"/>
                  </a:lnTo>
                  <a:lnTo>
                    <a:pt x="148851" y="156642"/>
                  </a:lnTo>
                  <a:lnTo>
                    <a:pt x="169102" y="152790"/>
                  </a:lnTo>
                  <a:lnTo>
                    <a:pt x="199063" y="137468"/>
                  </a:lnTo>
                  <a:lnTo>
                    <a:pt x="223278" y="116940"/>
                  </a:lnTo>
                  <a:lnTo>
                    <a:pt x="238055" y="98881"/>
                  </a:lnTo>
                  <a:lnTo>
                    <a:pt x="245272" y="95000"/>
                  </a:lnTo>
                  <a:lnTo>
                    <a:pt x="252422" y="94753"/>
                  </a:lnTo>
                  <a:lnTo>
                    <a:pt x="259528" y="96928"/>
                  </a:lnTo>
                  <a:lnTo>
                    <a:pt x="265435" y="101888"/>
                  </a:lnTo>
                  <a:lnTo>
                    <a:pt x="275119" y="116757"/>
                  </a:lnTo>
                  <a:lnTo>
                    <a:pt x="294517" y="173434"/>
                  </a:lnTo>
                  <a:lnTo>
                    <a:pt x="319544" y="227417"/>
                  </a:lnTo>
                  <a:lnTo>
                    <a:pt x="328413" y="248587"/>
                  </a:lnTo>
                  <a:lnTo>
                    <a:pt x="330015" y="272814"/>
                  </a:lnTo>
                  <a:lnTo>
                    <a:pt x="325658" y="296839"/>
                  </a:lnTo>
                  <a:lnTo>
                    <a:pt x="315923" y="315316"/>
                  </a:lnTo>
                  <a:lnTo>
                    <a:pt x="306541" y="321179"/>
                  </a:lnTo>
                  <a:lnTo>
                    <a:pt x="266563" y="329431"/>
                  </a:lnTo>
                  <a:lnTo>
                    <a:pt x="204299" y="332219"/>
                  </a:lnTo>
                  <a:lnTo>
                    <a:pt x="148661" y="332702"/>
                  </a:lnTo>
                  <a:lnTo>
                    <a:pt x="92011" y="335964"/>
                  </a:lnTo>
                  <a:lnTo>
                    <a:pt x="40131" y="344340"/>
                  </a:lnTo>
                  <a:lnTo>
                    <a:pt x="0" y="3539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180228" y="747523"/>
              <a:ext cx="63172" cy="642239"/>
            </a:xfrm>
            <a:custGeom>
              <a:avLst/>
              <a:gdLst/>
              <a:ahLst/>
              <a:cxnLst/>
              <a:rect l="0" t="0" r="0" b="0"/>
              <a:pathLst>
                <a:path w="63172" h="642239">
                  <a:moveTo>
                    <a:pt x="63171" y="0"/>
                  </a:moveTo>
                  <a:lnTo>
                    <a:pt x="48516" y="55141"/>
                  </a:lnTo>
                  <a:lnTo>
                    <a:pt x="34973" y="112104"/>
                  </a:lnTo>
                  <a:lnTo>
                    <a:pt x="24152" y="168416"/>
                  </a:lnTo>
                  <a:lnTo>
                    <a:pt x="27257" y="230189"/>
                  </a:lnTo>
                  <a:lnTo>
                    <a:pt x="30303" y="281374"/>
                  </a:lnTo>
                  <a:lnTo>
                    <a:pt x="31332" y="342666"/>
                  </a:lnTo>
                  <a:lnTo>
                    <a:pt x="31535" y="399833"/>
                  </a:lnTo>
                  <a:lnTo>
                    <a:pt x="31575" y="456185"/>
                  </a:lnTo>
                  <a:lnTo>
                    <a:pt x="23250" y="518085"/>
                  </a:lnTo>
                  <a:lnTo>
                    <a:pt x="12940" y="577969"/>
                  </a:lnTo>
                  <a:lnTo>
                    <a:pt x="2903" y="617845"/>
                  </a:lnTo>
                  <a:lnTo>
                    <a:pt x="0" y="642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17016" y="694880"/>
              <a:ext cx="694882" cy="94758"/>
            </a:xfrm>
            <a:custGeom>
              <a:avLst/>
              <a:gdLst/>
              <a:ahLst/>
              <a:cxnLst/>
              <a:rect l="0" t="0" r="0" b="0"/>
              <a:pathLst>
                <a:path w="694882" h="94758">
                  <a:moveTo>
                    <a:pt x="694881" y="0"/>
                  </a:moveTo>
                  <a:lnTo>
                    <a:pt x="644448" y="1170"/>
                  </a:lnTo>
                  <a:lnTo>
                    <a:pt x="590641" y="8406"/>
                  </a:lnTo>
                  <a:lnTo>
                    <a:pt x="536120" y="18212"/>
                  </a:lnTo>
                  <a:lnTo>
                    <a:pt x="480636" y="26084"/>
                  </a:lnTo>
                  <a:lnTo>
                    <a:pt x="423447" y="37735"/>
                  </a:lnTo>
                  <a:lnTo>
                    <a:pt x="360158" y="44369"/>
                  </a:lnTo>
                  <a:lnTo>
                    <a:pt x="296660" y="51008"/>
                  </a:lnTo>
                  <a:lnTo>
                    <a:pt x="245177" y="52159"/>
                  </a:lnTo>
                  <a:lnTo>
                    <a:pt x="183784" y="53717"/>
                  </a:lnTo>
                  <a:lnTo>
                    <a:pt x="126596" y="64077"/>
                  </a:lnTo>
                  <a:lnTo>
                    <a:pt x="70240" y="71799"/>
                  </a:lnTo>
                  <a:lnTo>
                    <a:pt x="12485" y="90116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285513" y="1158134"/>
              <a:ext cx="344974" cy="232317"/>
            </a:xfrm>
            <a:custGeom>
              <a:avLst/>
              <a:gdLst/>
              <a:ahLst/>
              <a:cxnLst/>
              <a:rect l="0" t="0" r="0" b="0"/>
              <a:pathLst>
                <a:path w="344974" h="232317">
                  <a:moveTo>
                    <a:pt x="0" y="0"/>
                  </a:moveTo>
                  <a:lnTo>
                    <a:pt x="3119" y="54145"/>
                  </a:lnTo>
                  <a:lnTo>
                    <a:pt x="14653" y="114681"/>
                  </a:lnTo>
                  <a:lnTo>
                    <a:pt x="29367" y="172219"/>
                  </a:lnTo>
                  <a:lnTo>
                    <a:pt x="40738" y="191965"/>
                  </a:lnTo>
                  <a:lnTo>
                    <a:pt x="49385" y="198167"/>
                  </a:lnTo>
                  <a:lnTo>
                    <a:pt x="71472" y="205058"/>
                  </a:lnTo>
                  <a:lnTo>
                    <a:pt x="81573" y="204555"/>
                  </a:lnTo>
                  <a:lnTo>
                    <a:pt x="99035" y="197759"/>
                  </a:lnTo>
                  <a:lnTo>
                    <a:pt x="111475" y="183819"/>
                  </a:lnTo>
                  <a:lnTo>
                    <a:pt x="116431" y="175189"/>
                  </a:lnTo>
                  <a:lnTo>
                    <a:pt x="122074" y="172945"/>
                  </a:lnTo>
                  <a:lnTo>
                    <a:pt x="128176" y="174958"/>
                  </a:lnTo>
                  <a:lnTo>
                    <a:pt x="190236" y="227035"/>
                  </a:lnTo>
                  <a:lnTo>
                    <a:pt x="217131" y="232316"/>
                  </a:lnTo>
                  <a:lnTo>
                    <a:pt x="246241" y="229594"/>
                  </a:lnTo>
                  <a:lnTo>
                    <a:pt x="270878" y="220585"/>
                  </a:lnTo>
                  <a:lnTo>
                    <a:pt x="304478" y="196770"/>
                  </a:lnTo>
                  <a:lnTo>
                    <a:pt x="319767" y="174411"/>
                  </a:lnTo>
                  <a:lnTo>
                    <a:pt x="339114" y="121929"/>
                  </a:lnTo>
                  <a:lnTo>
                    <a:pt x="344973" y="80451"/>
                  </a:lnTo>
                  <a:lnTo>
                    <a:pt x="336912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724462" y="1257830"/>
              <a:ext cx="208475" cy="191758"/>
            </a:xfrm>
            <a:custGeom>
              <a:avLst/>
              <a:gdLst/>
              <a:ahLst/>
              <a:cxnLst/>
              <a:rect l="0" t="0" r="0" b="0"/>
              <a:pathLst>
                <a:path w="208475" h="191758">
                  <a:moveTo>
                    <a:pt x="119061" y="5589"/>
                  </a:moveTo>
                  <a:lnTo>
                    <a:pt x="102294" y="0"/>
                  </a:lnTo>
                  <a:lnTo>
                    <a:pt x="69510" y="2113"/>
                  </a:lnTo>
                  <a:lnTo>
                    <a:pt x="49855" y="10284"/>
                  </a:lnTo>
                  <a:lnTo>
                    <a:pt x="18173" y="34592"/>
                  </a:lnTo>
                  <a:lnTo>
                    <a:pt x="2081" y="60586"/>
                  </a:lnTo>
                  <a:lnTo>
                    <a:pt x="0" y="83455"/>
                  </a:lnTo>
                  <a:lnTo>
                    <a:pt x="4144" y="108046"/>
                  </a:lnTo>
                  <a:lnTo>
                    <a:pt x="20801" y="141622"/>
                  </a:lnTo>
                  <a:lnTo>
                    <a:pt x="47444" y="171457"/>
                  </a:lnTo>
                  <a:lnTo>
                    <a:pt x="67344" y="183813"/>
                  </a:lnTo>
                  <a:lnTo>
                    <a:pt x="103867" y="191757"/>
                  </a:lnTo>
                  <a:lnTo>
                    <a:pt x="144325" y="182933"/>
                  </a:lnTo>
                  <a:lnTo>
                    <a:pt x="174770" y="165500"/>
                  </a:lnTo>
                  <a:lnTo>
                    <a:pt x="198609" y="139928"/>
                  </a:lnTo>
                  <a:lnTo>
                    <a:pt x="207058" y="114038"/>
                  </a:lnTo>
                  <a:lnTo>
                    <a:pt x="208474" y="85374"/>
                  </a:lnTo>
                  <a:lnTo>
                    <a:pt x="196117" y="49506"/>
                  </a:lnTo>
                  <a:lnTo>
                    <a:pt x="171703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730213" y="2074547"/>
            <a:ext cx="3613467" cy="729964"/>
            <a:chOff x="1730213" y="2074547"/>
            <a:chExt cx="3613467" cy="729964"/>
          </a:xfrm>
        </p:grpSpPr>
        <p:sp>
          <p:nvSpPr>
            <p:cNvPr id="20" name="Freeform 19"/>
            <p:cNvSpPr/>
            <p:nvPr/>
          </p:nvSpPr>
          <p:spPr>
            <a:xfrm>
              <a:off x="1730213" y="2074547"/>
              <a:ext cx="472843" cy="550019"/>
            </a:xfrm>
            <a:custGeom>
              <a:avLst/>
              <a:gdLst/>
              <a:ahLst/>
              <a:cxnLst/>
              <a:rect l="0" t="0" r="0" b="0"/>
              <a:pathLst>
                <a:path w="472843" h="550019">
                  <a:moveTo>
                    <a:pt x="470242" y="10095"/>
                  </a:moveTo>
                  <a:lnTo>
                    <a:pt x="432765" y="1762"/>
                  </a:lnTo>
                  <a:lnTo>
                    <a:pt x="370163" y="0"/>
                  </a:lnTo>
                  <a:lnTo>
                    <a:pt x="308187" y="822"/>
                  </a:lnTo>
                  <a:lnTo>
                    <a:pt x="257817" y="11036"/>
                  </a:lnTo>
                  <a:lnTo>
                    <a:pt x="196474" y="26597"/>
                  </a:lnTo>
                  <a:lnTo>
                    <a:pt x="134945" y="36141"/>
                  </a:lnTo>
                  <a:lnTo>
                    <a:pt x="80901" y="60737"/>
                  </a:lnTo>
                  <a:lnTo>
                    <a:pt x="33027" y="81970"/>
                  </a:lnTo>
                  <a:lnTo>
                    <a:pt x="3525" y="107430"/>
                  </a:lnTo>
                  <a:lnTo>
                    <a:pt x="0" y="119439"/>
                  </a:lnTo>
                  <a:lnTo>
                    <a:pt x="2323" y="148380"/>
                  </a:lnTo>
                  <a:lnTo>
                    <a:pt x="8557" y="160776"/>
                  </a:lnTo>
                  <a:lnTo>
                    <a:pt x="27963" y="180790"/>
                  </a:lnTo>
                  <a:lnTo>
                    <a:pt x="65196" y="199621"/>
                  </a:lnTo>
                  <a:lnTo>
                    <a:pt x="119699" y="209229"/>
                  </a:lnTo>
                  <a:lnTo>
                    <a:pt x="178644" y="221179"/>
                  </a:lnTo>
                  <a:lnTo>
                    <a:pt x="229035" y="234465"/>
                  </a:lnTo>
                  <a:lnTo>
                    <a:pt x="281011" y="256339"/>
                  </a:lnTo>
                  <a:lnTo>
                    <a:pt x="330336" y="285047"/>
                  </a:lnTo>
                  <a:lnTo>
                    <a:pt x="388691" y="330572"/>
                  </a:lnTo>
                  <a:lnTo>
                    <a:pt x="449295" y="392911"/>
                  </a:lnTo>
                  <a:lnTo>
                    <a:pt x="468878" y="443205"/>
                  </a:lnTo>
                  <a:lnTo>
                    <a:pt x="472842" y="456763"/>
                  </a:lnTo>
                  <a:lnTo>
                    <a:pt x="471008" y="484305"/>
                  </a:lnTo>
                  <a:lnTo>
                    <a:pt x="467243" y="498200"/>
                  </a:lnTo>
                  <a:lnTo>
                    <a:pt x="453702" y="516759"/>
                  </a:lnTo>
                  <a:lnTo>
                    <a:pt x="434815" y="528907"/>
                  </a:lnTo>
                  <a:lnTo>
                    <a:pt x="376598" y="550018"/>
                  </a:lnTo>
                  <a:lnTo>
                    <a:pt x="315611" y="548848"/>
                  </a:lnTo>
                  <a:lnTo>
                    <a:pt x="261039" y="546412"/>
                  </a:lnTo>
                  <a:lnTo>
                    <a:pt x="203141" y="535701"/>
                  </a:lnTo>
                  <a:lnTo>
                    <a:pt x="143859" y="5259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39472" y="2179399"/>
              <a:ext cx="39969" cy="431669"/>
            </a:xfrm>
            <a:custGeom>
              <a:avLst/>
              <a:gdLst/>
              <a:ahLst/>
              <a:cxnLst/>
              <a:rect l="0" t="0" r="0" b="0"/>
              <a:pathLst>
                <a:path w="39969" h="431669">
                  <a:moveTo>
                    <a:pt x="8382" y="0"/>
                  </a:moveTo>
                  <a:lnTo>
                    <a:pt x="1147" y="28725"/>
                  </a:lnTo>
                  <a:lnTo>
                    <a:pt x="0" y="80261"/>
                  </a:lnTo>
                  <a:lnTo>
                    <a:pt x="5379" y="143364"/>
                  </a:lnTo>
                  <a:lnTo>
                    <a:pt x="7493" y="193256"/>
                  </a:lnTo>
                  <a:lnTo>
                    <a:pt x="11326" y="248917"/>
                  </a:lnTo>
                  <a:lnTo>
                    <a:pt x="23002" y="310821"/>
                  </a:lnTo>
                  <a:lnTo>
                    <a:pt x="27532" y="364536"/>
                  </a:lnTo>
                  <a:lnTo>
                    <a:pt x="37522" y="420401"/>
                  </a:lnTo>
                  <a:lnTo>
                    <a:pt x="39968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221513" y="2358383"/>
              <a:ext cx="273741" cy="31587"/>
            </a:xfrm>
            <a:custGeom>
              <a:avLst/>
              <a:gdLst/>
              <a:ahLst/>
              <a:cxnLst/>
              <a:rect l="0" t="0" r="0" b="0"/>
              <a:pathLst>
                <a:path w="273741" h="31587">
                  <a:moveTo>
                    <a:pt x="273740" y="0"/>
                  </a:moveTo>
                  <a:lnTo>
                    <a:pt x="224810" y="0"/>
                  </a:lnTo>
                  <a:lnTo>
                    <a:pt x="176964" y="3120"/>
                  </a:lnTo>
                  <a:lnTo>
                    <a:pt x="125743" y="11453"/>
                  </a:lnTo>
                  <a:lnTo>
                    <a:pt x="76641" y="21331"/>
                  </a:lnTo>
                  <a:lnTo>
                    <a:pt x="35576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505782" y="2382515"/>
              <a:ext cx="189514" cy="232221"/>
            </a:xfrm>
            <a:custGeom>
              <a:avLst/>
              <a:gdLst/>
              <a:ahLst/>
              <a:cxnLst/>
              <a:rect l="0" t="0" r="0" b="0"/>
              <a:pathLst>
                <a:path w="189514" h="232221">
                  <a:moveTo>
                    <a:pt x="0" y="102210"/>
                  </a:moveTo>
                  <a:lnTo>
                    <a:pt x="63450" y="84252"/>
                  </a:lnTo>
                  <a:lnTo>
                    <a:pt x="124664" y="70543"/>
                  </a:lnTo>
                  <a:lnTo>
                    <a:pt x="151333" y="62400"/>
                  </a:lnTo>
                  <a:lnTo>
                    <a:pt x="170984" y="50981"/>
                  </a:lnTo>
                  <a:lnTo>
                    <a:pt x="175990" y="43491"/>
                  </a:lnTo>
                  <a:lnTo>
                    <a:pt x="178434" y="25810"/>
                  </a:lnTo>
                  <a:lnTo>
                    <a:pt x="175108" y="18521"/>
                  </a:lnTo>
                  <a:lnTo>
                    <a:pt x="162054" y="7303"/>
                  </a:lnTo>
                  <a:lnTo>
                    <a:pt x="129384" y="0"/>
                  </a:lnTo>
                  <a:lnTo>
                    <a:pt x="95658" y="3425"/>
                  </a:lnTo>
                  <a:lnTo>
                    <a:pt x="63438" y="23028"/>
                  </a:lnTo>
                  <a:lnTo>
                    <a:pt x="48472" y="41282"/>
                  </a:lnTo>
                  <a:lnTo>
                    <a:pt x="29332" y="81596"/>
                  </a:lnTo>
                  <a:lnTo>
                    <a:pt x="27854" y="105526"/>
                  </a:lnTo>
                  <a:lnTo>
                    <a:pt x="36438" y="159017"/>
                  </a:lnTo>
                  <a:lnTo>
                    <a:pt x="51610" y="195081"/>
                  </a:lnTo>
                  <a:lnTo>
                    <a:pt x="67392" y="210946"/>
                  </a:lnTo>
                  <a:lnTo>
                    <a:pt x="106119" y="230664"/>
                  </a:lnTo>
                  <a:lnTo>
                    <a:pt x="129832" y="232220"/>
                  </a:lnTo>
                  <a:lnTo>
                    <a:pt x="189513" y="2180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807599" y="2352834"/>
              <a:ext cx="204373" cy="451677"/>
            </a:xfrm>
            <a:custGeom>
              <a:avLst/>
              <a:gdLst/>
              <a:ahLst/>
              <a:cxnLst/>
              <a:rect l="0" t="0" r="0" b="0"/>
              <a:pathLst>
                <a:path w="204373" h="451677">
                  <a:moveTo>
                    <a:pt x="35095" y="174005"/>
                  </a:moveTo>
                  <a:lnTo>
                    <a:pt x="29506" y="190773"/>
                  </a:lnTo>
                  <a:lnTo>
                    <a:pt x="33948" y="244691"/>
                  </a:lnTo>
                  <a:lnTo>
                    <a:pt x="42814" y="293345"/>
                  </a:lnTo>
                  <a:lnTo>
                    <a:pt x="56290" y="355419"/>
                  </a:lnTo>
                  <a:lnTo>
                    <a:pt x="64628" y="418070"/>
                  </a:lnTo>
                  <a:lnTo>
                    <a:pt x="72007" y="440796"/>
                  </a:lnTo>
                  <a:lnTo>
                    <a:pt x="78407" y="451676"/>
                  </a:lnTo>
                  <a:lnTo>
                    <a:pt x="63098" y="402958"/>
                  </a:lnTo>
                  <a:lnTo>
                    <a:pt x="49118" y="340070"/>
                  </a:lnTo>
                  <a:lnTo>
                    <a:pt x="35092" y="282067"/>
                  </a:lnTo>
                  <a:lnTo>
                    <a:pt x="21056" y="220827"/>
                  </a:lnTo>
                  <a:lnTo>
                    <a:pt x="10528" y="169161"/>
                  </a:lnTo>
                  <a:lnTo>
                    <a:pt x="0" y="120577"/>
                  </a:lnTo>
                  <a:lnTo>
                    <a:pt x="650" y="76546"/>
                  </a:lnTo>
                  <a:lnTo>
                    <a:pt x="8251" y="39453"/>
                  </a:lnTo>
                  <a:lnTo>
                    <a:pt x="23944" y="20228"/>
                  </a:lnTo>
                  <a:lnTo>
                    <a:pt x="46517" y="6224"/>
                  </a:lnTo>
                  <a:lnTo>
                    <a:pt x="72147" y="0"/>
                  </a:lnTo>
                  <a:lnTo>
                    <a:pt x="99135" y="3473"/>
                  </a:lnTo>
                  <a:lnTo>
                    <a:pt x="125558" y="13985"/>
                  </a:lnTo>
                  <a:lnTo>
                    <a:pt x="158995" y="39634"/>
                  </a:lnTo>
                  <a:lnTo>
                    <a:pt x="199258" y="90106"/>
                  </a:lnTo>
                  <a:lnTo>
                    <a:pt x="204372" y="110980"/>
                  </a:lnTo>
                  <a:lnTo>
                    <a:pt x="204098" y="121460"/>
                  </a:lnTo>
                  <a:lnTo>
                    <a:pt x="194436" y="142463"/>
                  </a:lnTo>
                  <a:lnTo>
                    <a:pt x="177273" y="162326"/>
                  </a:lnTo>
                  <a:lnTo>
                    <a:pt x="154047" y="178953"/>
                  </a:lnTo>
                  <a:lnTo>
                    <a:pt x="114664" y="190289"/>
                  </a:lnTo>
                  <a:lnTo>
                    <a:pt x="54831" y="194433"/>
                  </a:lnTo>
                  <a:lnTo>
                    <a:pt x="35095" y="1950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63875" y="2137285"/>
              <a:ext cx="221100" cy="447134"/>
            </a:xfrm>
            <a:custGeom>
              <a:avLst/>
              <a:gdLst/>
              <a:ahLst/>
              <a:cxnLst/>
              <a:rect l="0" t="0" r="0" b="0"/>
              <a:pathLst>
                <a:path w="221100" h="447134">
                  <a:moveTo>
                    <a:pt x="0" y="0"/>
                  </a:moveTo>
                  <a:lnTo>
                    <a:pt x="14654" y="55141"/>
                  </a:lnTo>
                  <a:lnTo>
                    <a:pt x="18622" y="112104"/>
                  </a:lnTo>
                  <a:lnTo>
                    <a:pt x="12474" y="168416"/>
                  </a:lnTo>
                  <a:lnTo>
                    <a:pt x="11105" y="219917"/>
                  </a:lnTo>
                  <a:lnTo>
                    <a:pt x="10700" y="280799"/>
                  </a:lnTo>
                  <a:lnTo>
                    <a:pt x="10579" y="335884"/>
                  </a:lnTo>
                  <a:lnTo>
                    <a:pt x="10544" y="386130"/>
                  </a:lnTo>
                  <a:lnTo>
                    <a:pt x="12875" y="413768"/>
                  </a:lnTo>
                  <a:lnTo>
                    <a:pt x="21710" y="433851"/>
                  </a:lnTo>
                  <a:lnTo>
                    <a:pt x="30851" y="440142"/>
                  </a:lnTo>
                  <a:lnTo>
                    <a:pt x="56606" y="447133"/>
                  </a:lnTo>
                  <a:lnTo>
                    <a:pt x="98400" y="445479"/>
                  </a:lnTo>
                  <a:lnTo>
                    <a:pt x="160141" y="431176"/>
                  </a:lnTo>
                  <a:lnTo>
                    <a:pt x="221099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16518" y="2295212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86288" y="17958"/>
                  </a:lnTo>
                  <a:lnTo>
                    <a:pt x="26267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05989" y="2084642"/>
              <a:ext cx="189514" cy="52644"/>
            </a:xfrm>
            <a:custGeom>
              <a:avLst/>
              <a:gdLst/>
              <a:ahLst/>
              <a:cxnLst/>
              <a:rect l="0" t="0" r="0" b="0"/>
              <a:pathLst>
                <a:path w="189514" h="52644">
                  <a:moveTo>
                    <a:pt x="189513" y="0"/>
                  </a:moveTo>
                  <a:lnTo>
                    <a:pt x="136485" y="14654"/>
                  </a:lnTo>
                  <a:lnTo>
                    <a:pt x="75844" y="31667"/>
                  </a:lnTo>
                  <a:lnTo>
                    <a:pt x="16956" y="4953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732400" y="2446739"/>
              <a:ext cx="321072" cy="322239"/>
            </a:xfrm>
            <a:custGeom>
              <a:avLst/>
              <a:gdLst/>
              <a:ahLst/>
              <a:cxnLst/>
              <a:rect l="0" t="0" r="0" b="0"/>
              <a:pathLst>
                <a:path w="321072" h="322239">
                  <a:moveTo>
                    <a:pt x="152615" y="90628"/>
                  </a:moveTo>
                  <a:lnTo>
                    <a:pt x="150275" y="52111"/>
                  </a:lnTo>
                  <a:lnTo>
                    <a:pt x="141437" y="34125"/>
                  </a:lnTo>
                  <a:lnTo>
                    <a:pt x="117718" y="10846"/>
                  </a:lnTo>
                  <a:lnTo>
                    <a:pt x="95381" y="2527"/>
                  </a:lnTo>
                  <a:lnTo>
                    <a:pt x="69856" y="0"/>
                  </a:lnTo>
                  <a:lnTo>
                    <a:pt x="42914" y="2776"/>
                  </a:lnTo>
                  <a:lnTo>
                    <a:pt x="21581" y="11029"/>
                  </a:lnTo>
                  <a:lnTo>
                    <a:pt x="12617" y="16505"/>
                  </a:lnTo>
                  <a:lnTo>
                    <a:pt x="6640" y="24835"/>
                  </a:lnTo>
                  <a:lnTo>
                    <a:pt x="0" y="46569"/>
                  </a:lnTo>
                  <a:lnTo>
                    <a:pt x="3288" y="68707"/>
                  </a:lnTo>
                  <a:lnTo>
                    <a:pt x="7440" y="79524"/>
                  </a:lnTo>
                  <a:lnTo>
                    <a:pt x="21412" y="94662"/>
                  </a:lnTo>
                  <a:lnTo>
                    <a:pt x="58978" y="113912"/>
                  </a:lnTo>
                  <a:lnTo>
                    <a:pt x="79413" y="115405"/>
                  </a:lnTo>
                  <a:lnTo>
                    <a:pt x="100194" y="110999"/>
                  </a:lnTo>
                  <a:lnTo>
                    <a:pt x="121128" y="101242"/>
                  </a:lnTo>
                  <a:lnTo>
                    <a:pt x="130454" y="100044"/>
                  </a:lnTo>
                  <a:lnTo>
                    <a:pt x="147055" y="104951"/>
                  </a:lnTo>
                  <a:lnTo>
                    <a:pt x="152418" y="111875"/>
                  </a:lnTo>
                  <a:lnTo>
                    <a:pt x="158376" y="132047"/>
                  </a:lnTo>
                  <a:lnTo>
                    <a:pt x="162202" y="184294"/>
                  </a:lnTo>
                  <a:lnTo>
                    <a:pt x="166077" y="246607"/>
                  </a:lnTo>
                  <a:lnTo>
                    <a:pt x="172172" y="309912"/>
                  </a:lnTo>
                  <a:lnTo>
                    <a:pt x="175012" y="318706"/>
                  </a:lnTo>
                  <a:lnTo>
                    <a:pt x="179244" y="322229"/>
                  </a:lnTo>
                  <a:lnTo>
                    <a:pt x="184406" y="322238"/>
                  </a:lnTo>
                  <a:lnTo>
                    <a:pt x="189017" y="318734"/>
                  </a:lnTo>
                  <a:lnTo>
                    <a:pt x="211062" y="291014"/>
                  </a:lnTo>
                  <a:lnTo>
                    <a:pt x="259834" y="256790"/>
                  </a:lnTo>
                  <a:lnTo>
                    <a:pt x="321071" y="2380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60910" y="2347854"/>
              <a:ext cx="195831" cy="218343"/>
            </a:xfrm>
            <a:custGeom>
              <a:avLst/>
              <a:gdLst/>
              <a:ahLst/>
              <a:cxnLst/>
              <a:rect l="0" t="0" r="0" b="0"/>
              <a:pathLst>
                <a:path w="195831" h="218343">
                  <a:moveTo>
                    <a:pt x="8333" y="63172"/>
                  </a:moveTo>
                  <a:lnTo>
                    <a:pt x="0" y="100650"/>
                  </a:lnTo>
                  <a:lnTo>
                    <a:pt x="1575" y="135497"/>
                  </a:lnTo>
                  <a:lnTo>
                    <a:pt x="7669" y="156148"/>
                  </a:lnTo>
                  <a:lnTo>
                    <a:pt x="37246" y="195836"/>
                  </a:lnTo>
                  <a:lnTo>
                    <a:pt x="63303" y="211794"/>
                  </a:lnTo>
                  <a:lnTo>
                    <a:pt x="104429" y="218342"/>
                  </a:lnTo>
                  <a:lnTo>
                    <a:pt x="127471" y="213634"/>
                  </a:lnTo>
                  <a:lnTo>
                    <a:pt x="153598" y="197830"/>
                  </a:lnTo>
                  <a:lnTo>
                    <a:pt x="168822" y="182681"/>
                  </a:lnTo>
                  <a:lnTo>
                    <a:pt x="183387" y="160351"/>
                  </a:lnTo>
                  <a:lnTo>
                    <a:pt x="193562" y="121471"/>
                  </a:lnTo>
                  <a:lnTo>
                    <a:pt x="195830" y="60346"/>
                  </a:lnTo>
                  <a:lnTo>
                    <a:pt x="1873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265233" y="2378809"/>
              <a:ext cx="146208" cy="163737"/>
            </a:xfrm>
            <a:custGeom>
              <a:avLst/>
              <a:gdLst/>
              <a:ahLst/>
              <a:cxnLst/>
              <a:rect l="0" t="0" r="0" b="0"/>
              <a:pathLst>
                <a:path w="146208" h="163737">
                  <a:moveTo>
                    <a:pt x="114622" y="74330"/>
                  </a:moveTo>
                  <a:lnTo>
                    <a:pt x="105046" y="43048"/>
                  </a:lnTo>
                  <a:lnTo>
                    <a:pt x="75218" y="4643"/>
                  </a:lnTo>
                  <a:lnTo>
                    <a:pt x="67296" y="966"/>
                  </a:lnTo>
                  <a:lnTo>
                    <a:pt x="49134" y="0"/>
                  </a:lnTo>
                  <a:lnTo>
                    <a:pt x="19179" y="11622"/>
                  </a:lnTo>
                  <a:lnTo>
                    <a:pt x="12388" y="19657"/>
                  </a:lnTo>
                  <a:lnTo>
                    <a:pt x="4844" y="41062"/>
                  </a:lnTo>
                  <a:lnTo>
                    <a:pt x="0" y="92932"/>
                  </a:lnTo>
                  <a:lnTo>
                    <a:pt x="1501" y="131965"/>
                  </a:lnTo>
                  <a:lnTo>
                    <a:pt x="10144" y="151028"/>
                  </a:lnTo>
                  <a:lnTo>
                    <a:pt x="18064" y="157048"/>
                  </a:lnTo>
                  <a:lnTo>
                    <a:pt x="39341" y="163736"/>
                  </a:lnTo>
                  <a:lnTo>
                    <a:pt x="48057" y="162010"/>
                  </a:lnTo>
                  <a:lnTo>
                    <a:pt x="55038" y="157350"/>
                  </a:lnTo>
                  <a:lnTo>
                    <a:pt x="65913" y="142814"/>
                  </a:lnTo>
                  <a:lnTo>
                    <a:pt x="74646" y="124655"/>
                  </a:lnTo>
                  <a:lnTo>
                    <a:pt x="81378" y="85354"/>
                  </a:lnTo>
                  <a:lnTo>
                    <a:pt x="84884" y="100084"/>
                  </a:lnTo>
                  <a:lnTo>
                    <a:pt x="112280" y="134148"/>
                  </a:lnTo>
                  <a:lnTo>
                    <a:pt x="125669" y="141860"/>
                  </a:lnTo>
                  <a:lnTo>
                    <a:pt x="146207" y="1480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27253" y="2105699"/>
              <a:ext cx="52644" cy="452727"/>
            </a:xfrm>
            <a:custGeom>
              <a:avLst/>
              <a:gdLst/>
              <a:ahLst/>
              <a:cxnLst/>
              <a:rect l="0" t="0" r="0" b="0"/>
              <a:pathLst>
                <a:path w="52644" h="452727">
                  <a:moveTo>
                    <a:pt x="0" y="0"/>
                  </a:moveTo>
                  <a:lnTo>
                    <a:pt x="0" y="51603"/>
                  </a:lnTo>
                  <a:lnTo>
                    <a:pt x="0" y="112646"/>
                  </a:lnTo>
                  <a:lnTo>
                    <a:pt x="0" y="161928"/>
                  </a:lnTo>
                  <a:lnTo>
                    <a:pt x="3120" y="220502"/>
                  </a:lnTo>
                  <a:lnTo>
                    <a:pt x="11454" y="272395"/>
                  </a:lnTo>
                  <a:lnTo>
                    <a:pt x="21332" y="333393"/>
                  </a:lnTo>
                  <a:lnTo>
                    <a:pt x="31667" y="385392"/>
                  </a:lnTo>
                  <a:lnTo>
                    <a:pt x="42139" y="424196"/>
                  </a:lnTo>
                  <a:lnTo>
                    <a:pt x="52643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32497" y="2316269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11162" y="8333"/>
                  </a:lnTo>
                  <a:lnTo>
                    <a:pt x="158103" y="9878"/>
                  </a:lnTo>
                  <a:lnTo>
                    <a:pt x="98951" y="15989"/>
                  </a:lnTo>
                  <a:lnTo>
                    <a:pt x="46235" y="200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721706" y="2463668"/>
              <a:ext cx="5590" cy="126343"/>
            </a:xfrm>
            <a:custGeom>
              <a:avLst/>
              <a:gdLst/>
              <a:ahLst/>
              <a:cxnLst/>
              <a:rect l="0" t="0" r="0" b="0"/>
              <a:pathLst>
                <a:path w="5590" h="126343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558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06238" y="2379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803825" y="2468607"/>
              <a:ext cx="129849" cy="138013"/>
            </a:xfrm>
            <a:custGeom>
              <a:avLst/>
              <a:gdLst/>
              <a:ahLst/>
              <a:cxnLst/>
              <a:rect l="0" t="0" r="0" b="0"/>
              <a:pathLst>
                <a:path w="129849" h="138013">
                  <a:moveTo>
                    <a:pt x="91926" y="5590"/>
                  </a:moveTo>
                  <a:lnTo>
                    <a:pt x="75158" y="0"/>
                  </a:lnTo>
                  <a:lnTo>
                    <a:pt x="57567" y="376"/>
                  </a:lnTo>
                  <a:lnTo>
                    <a:pt x="39221" y="5612"/>
                  </a:lnTo>
                  <a:lnTo>
                    <a:pt x="23268" y="15738"/>
                  </a:lnTo>
                  <a:lnTo>
                    <a:pt x="11498" y="31157"/>
                  </a:lnTo>
                  <a:lnTo>
                    <a:pt x="3538" y="50878"/>
                  </a:lnTo>
                  <a:lnTo>
                    <a:pt x="0" y="75241"/>
                  </a:lnTo>
                  <a:lnTo>
                    <a:pt x="4667" y="95427"/>
                  </a:lnTo>
                  <a:lnTo>
                    <a:pt x="26727" y="127450"/>
                  </a:lnTo>
                  <a:lnTo>
                    <a:pt x="49300" y="135789"/>
                  </a:lnTo>
                  <a:lnTo>
                    <a:pt x="63509" y="138012"/>
                  </a:lnTo>
                  <a:lnTo>
                    <a:pt x="85535" y="134244"/>
                  </a:lnTo>
                  <a:lnTo>
                    <a:pt x="111090" y="118969"/>
                  </a:lnTo>
                  <a:lnTo>
                    <a:pt x="118740" y="112761"/>
                  </a:lnTo>
                  <a:lnTo>
                    <a:pt x="127240" y="93386"/>
                  </a:lnTo>
                  <a:lnTo>
                    <a:pt x="129848" y="70346"/>
                  </a:lnTo>
                  <a:lnTo>
                    <a:pt x="123511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906279" y="2453509"/>
              <a:ext cx="164267" cy="140069"/>
            </a:xfrm>
            <a:custGeom>
              <a:avLst/>
              <a:gdLst/>
              <a:ahLst/>
              <a:cxnLst/>
              <a:rect l="0" t="0" r="0" b="0"/>
              <a:pathLst>
                <a:path w="164267" h="140069">
                  <a:moveTo>
                    <a:pt x="0" y="10159"/>
                  </a:moveTo>
                  <a:lnTo>
                    <a:pt x="29309" y="45057"/>
                  </a:lnTo>
                  <a:lnTo>
                    <a:pt x="55644" y="105206"/>
                  </a:lnTo>
                  <a:lnTo>
                    <a:pt x="67750" y="140068"/>
                  </a:lnTo>
                  <a:lnTo>
                    <a:pt x="48764" y="77176"/>
                  </a:lnTo>
                  <a:lnTo>
                    <a:pt x="49674" y="37295"/>
                  </a:lnTo>
                  <a:lnTo>
                    <a:pt x="57562" y="15980"/>
                  </a:lnTo>
                  <a:lnTo>
                    <a:pt x="62942" y="7021"/>
                  </a:lnTo>
                  <a:lnTo>
                    <a:pt x="70037" y="2218"/>
                  </a:lnTo>
                  <a:lnTo>
                    <a:pt x="87280" y="0"/>
                  </a:lnTo>
                  <a:lnTo>
                    <a:pt x="103522" y="6034"/>
                  </a:lnTo>
                  <a:lnTo>
                    <a:pt x="118540" y="17684"/>
                  </a:lnTo>
                  <a:lnTo>
                    <a:pt x="154315" y="69382"/>
                  </a:lnTo>
                  <a:lnTo>
                    <a:pt x="164266" y="109335"/>
                  </a:lnTo>
                  <a:lnTo>
                    <a:pt x="163475" y="124427"/>
                  </a:lnTo>
                  <a:lnTo>
                    <a:pt x="157928" y="1365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137771" y="2389969"/>
              <a:ext cx="205909" cy="263213"/>
            </a:xfrm>
            <a:custGeom>
              <a:avLst/>
              <a:gdLst/>
              <a:ahLst/>
              <a:cxnLst/>
              <a:rect l="0" t="0" r="0" b="0"/>
              <a:pathLst>
                <a:path w="205909" h="263213">
                  <a:moveTo>
                    <a:pt x="126477" y="0"/>
                  </a:moveTo>
                  <a:lnTo>
                    <a:pt x="86790" y="2339"/>
                  </a:lnTo>
                  <a:lnTo>
                    <a:pt x="32040" y="29308"/>
                  </a:lnTo>
                  <a:lnTo>
                    <a:pt x="5819" y="49498"/>
                  </a:lnTo>
                  <a:lnTo>
                    <a:pt x="1585" y="57565"/>
                  </a:lnTo>
                  <a:lnTo>
                    <a:pt x="0" y="75887"/>
                  </a:lnTo>
                  <a:lnTo>
                    <a:pt x="4724" y="83346"/>
                  </a:lnTo>
                  <a:lnTo>
                    <a:pt x="22452" y="94754"/>
                  </a:lnTo>
                  <a:lnTo>
                    <a:pt x="78027" y="104374"/>
                  </a:lnTo>
                  <a:lnTo>
                    <a:pt x="136172" y="119665"/>
                  </a:lnTo>
                  <a:lnTo>
                    <a:pt x="168344" y="129952"/>
                  </a:lnTo>
                  <a:lnTo>
                    <a:pt x="186419" y="143154"/>
                  </a:lnTo>
                  <a:lnTo>
                    <a:pt x="194514" y="151588"/>
                  </a:lnTo>
                  <a:lnTo>
                    <a:pt x="203509" y="173437"/>
                  </a:lnTo>
                  <a:lnTo>
                    <a:pt x="205908" y="185815"/>
                  </a:lnTo>
                  <a:lnTo>
                    <a:pt x="202334" y="208926"/>
                  </a:lnTo>
                  <a:lnTo>
                    <a:pt x="198106" y="220002"/>
                  </a:lnTo>
                  <a:lnTo>
                    <a:pt x="184048" y="235429"/>
                  </a:lnTo>
                  <a:lnTo>
                    <a:pt x="153284" y="250690"/>
                  </a:lnTo>
                  <a:lnTo>
                    <a:pt x="114533" y="259502"/>
                  </a:lnTo>
                  <a:lnTo>
                    <a:pt x="76535" y="262113"/>
                  </a:lnTo>
                  <a:lnTo>
                    <a:pt x="4225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416224" y="200041"/>
            <a:ext cx="2386545" cy="628316"/>
            <a:chOff x="416224" y="200041"/>
            <a:chExt cx="2386545" cy="628316"/>
          </a:xfrm>
        </p:grpSpPr>
        <p:sp>
          <p:nvSpPr>
            <p:cNvPr id="2" name="Freeform 1"/>
            <p:cNvSpPr/>
            <p:nvPr/>
          </p:nvSpPr>
          <p:spPr>
            <a:xfrm>
              <a:off x="416224" y="200041"/>
              <a:ext cx="341828" cy="628316"/>
            </a:xfrm>
            <a:custGeom>
              <a:avLst/>
              <a:gdLst/>
              <a:ahLst/>
              <a:cxnLst/>
              <a:rect l="0" t="0" r="0" b="0"/>
              <a:pathLst>
                <a:path w="341828" h="628316">
                  <a:moveTo>
                    <a:pt x="110200" y="0"/>
                  </a:moveTo>
                  <a:lnTo>
                    <a:pt x="92242" y="53875"/>
                  </a:lnTo>
                  <a:lnTo>
                    <a:pt x="71560" y="115922"/>
                  </a:lnTo>
                  <a:lnTo>
                    <a:pt x="48454" y="168470"/>
                  </a:lnTo>
                  <a:lnTo>
                    <a:pt x="44470" y="170805"/>
                  </a:lnTo>
                  <a:lnTo>
                    <a:pt x="41814" y="167682"/>
                  </a:lnTo>
                  <a:lnTo>
                    <a:pt x="40043" y="160921"/>
                  </a:lnTo>
                  <a:lnTo>
                    <a:pt x="45606" y="117618"/>
                  </a:lnTo>
                  <a:lnTo>
                    <a:pt x="61090" y="74056"/>
                  </a:lnTo>
                  <a:lnTo>
                    <a:pt x="86332" y="37245"/>
                  </a:lnTo>
                  <a:lnTo>
                    <a:pt x="112487" y="20264"/>
                  </a:lnTo>
                  <a:lnTo>
                    <a:pt x="135393" y="17975"/>
                  </a:lnTo>
                  <a:lnTo>
                    <a:pt x="161172" y="22027"/>
                  </a:lnTo>
                  <a:lnTo>
                    <a:pt x="188226" y="31627"/>
                  </a:lnTo>
                  <a:lnTo>
                    <a:pt x="209609" y="46812"/>
                  </a:lnTo>
                  <a:lnTo>
                    <a:pt x="260203" y="100484"/>
                  </a:lnTo>
                  <a:lnTo>
                    <a:pt x="277474" y="126548"/>
                  </a:lnTo>
                  <a:lnTo>
                    <a:pt x="298093" y="184701"/>
                  </a:lnTo>
                  <a:lnTo>
                    <a:pt x="306642" y="229031"/>
                  </a:lnTo>
                  <a:lnTo>
                    <a:pt x="309175" y="286620"/>
                  </a:lnTo>
                  <a:lnTo>
                    <a:pt x="306806" y="338778"/>
                  </a:lnTo>
                  <a:lnTo>
                    <a:pt x="298695" y="385818"/>
                  </a:lnTo>
                  <a:lnTo>
                    <a:pt x="285474" y="447828"/>
                  </a:lnTo>
                  <a:lnTo>
                    <a:pt x="255536" y="506401"/>
                  </a:lnTo>
                  <a:lnTo>
                    <a:pt x="225280" y="546694"/>
                  </a:lnTo>
                  <a:lnTo>
                    <a:pt x="176838" y="596569"/>
                  </a:lnTo>
                  <a:lnTo>
                    <a:pt x="121994" y="620251"/>
                  </a:lnTo>
                  <a:lnTo>
                    <a:pt x="86399" y="628315"/>
                  </a:lnTo>
                  <a:lnTo>
                    <a:pt x="61017" y="627861"/>
                  </a:lnTo>
                  <a:lnTo>
                    <a:pt x="38038" y="619861"/>
                  </a:lnTo>
                  <a:lnTo>
                    <a:pt x="19247" y="605387"/>
                  </a:lnTo>
                  <a:lnTo>
                    <a:pt x="10960" y="596614"/>
                  </a:lnTo>
                  <a:lnTo>
                    <a:pt x="1753" y="571268"/>
                  </a:lnTo>
                  <a:lnTo>
                    <a:pt x="0" y="544015"/>
                  </a:lnTo>
                  <a:lnTo>
                    <a:pt x="7020" y="524104"/>
                  </a:lnTo>
                  <a:lnTo>
                    <a:pt x="24126" y="499741"/>
                  </a:lnTo>
                  <a:lnTo>
                    <a:pt x="43479" y="488049"/>
                  </a:lnTo>
                  <a:lnTo>
                    <a:pt x="94031" y="471011"/>
                  </a:lnTo>
                  <a:lnTo>
                    <a:pt x="135175" y="471142"/>
                  </a:lnTo>
                  <a:lnTo>
                    <a:pt x="188660" y="482836"/>
                  </a:lnTo>
                  <a:lnTo>
                    <a:pt x="247643" y="519893"/>
                  </a:lnTo>
                  <a:lnTo>
                    <a:pt x="305378" y="554565"/>
                  </a:lnTo>
                  <a:lnTo>
                    <a:pt x="341827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42279" y="597928"/>
              <a:ext cx="252685" cy="160124"/>
            </a:xfrm>
            <a:custGeom>
              <a:avLst/>
              <a:gdLst/>
              <a:ahLst/>
              <a:cxnLst/>
              <a:rect l="0" t="0" r="0" b="0"/>
              <a:pathLst>
                <a:path w="252685" h="160124">
                  <a:moveTo>
                    <a:pt x="0" y="160123"/>
                  </a:moveTo>
                  <a:lnTo>
                    <a:pt x="9065" y="101506"/>
                  </a:lnTo>
                  <a:lnTo>
                    <a:pt x="27051" y="48502"/>
                  </a:lnTo>
                  <a:lnTo>
                    <a:pt x="39709" y="25116"/>
                  </a:lnTo>
                  <a:lnTo>
                    <a:pt x="56253" y="9263"/>
                  </a:lnTo>
                  <a:lnTo>
                    <a:pt x="65578" y="3398"/>
                  </a:lnTo>
                  <a:lnTo>
                    <a:pt x="85298" y="0"/>
                  </a:lnTo>
                  <a:lnTo>
                    <a:pt x="95470" y="732"/>
                  </a:lnTo>
                  <a:lnTo>
                    <a:pt x="113011" y="10904"/>
                  </a:lnTo>
                  <a:lnTo>
                    <a:pt x="157775" y="63221"/>
                  </a:lnTo>
                  <a:lnTo>
                    <a:pt x="204400" y="126010"/>
                  </a:lnTo>
                  <a:lnTo>
                    <a:pt x="230579" y="142087"/>
                  </a:lnTo>
                  <a:lnTo>
                    <a:pt x="252684" y="1495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79150" y="558010"/>
              <a:ext cx="136871" cy="200042"/>
            </a:xfrm>
            <a:custGeom>
              <a:avLst/>
              <a:gdLst/>
              <a:ahLst/>
              <a:cxnLst/>
              <a:rect l="0" t="0" r="0" b="0"/>
              <a:pathLst>
                <a:path w="136871" h="200042">
                  <a:moveTo>
                    <a:pt x="136870" y="0"/>
                  </a:moveTo>
                  <a:lnTo>
                    <a:pt x="98497" y="29308"/>
                  </a:lnTo>
                  <a:lnTo>
                    <a:pt x="71405" y="72036"/>
                  </a:lnTo>
                  <a:lnTo>
                    <a:pt x="44166" y="126123"/>
                  </a:lnTo>
                  <a:lnTo>
                    <a:pt x="13456" y="17583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00290" y="515896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8333" y="48931"/>
                  </a:lnTo>
                  <a:lnTo>
                    <a:pt x="9878" y="90537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26590" y="600124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108997" y="0"/>
                  </a:lnTo>
                  <a:lnTo>
                    <a:pt x="49866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84559" y="357968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3120" y="60384"/>
                  </a:lnTo>
                  <a:lnTo>
                    <a:pt x="8333" y="111868"/>
                  </a:lnTo>
                  <a:lnTo>
                    <a:pt x="15684" y="165597"/>
                  </a:lnTo>
                  <a:lnTo>
                    <a:pt x="19465" y="215962"/>
                  </a:lnTo>
                  <a:lnTo>
                    <a:pt x="20585" y="269750"/>
                  </a:lnTo>
                  <a:lnTo>
                    <a:pt x="27030" y="331921"/>
                  </a:lnTo>
                  <a:lnTo>
                    <a:pt x="25703" y="379904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10943" y="505367"/>
              <a:ext cx="105285" cy="10530"/>
            </a:xfrm>
            <a:custGeom>
              <a:avLst/>
              <a:gdLst/>
              <a:ahLst/>
              <a:cxnLst/>
              <a:rect l="0" t="0" r="0" b="0"/>
              <a:pathLst>
                <a:path w="105285" h="10530">
                  <a:moveTo>
                    <a:pt x="105284" y="0"/>
                  </a:moveTo>
                  <a:lnTo>
                    <a:pt x="62593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00414" y="515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21471" y="591059"/>
              <a:ext cx="136872" cy="9066"/>
            </a:xfrm>
            <a:custGeom>
              <a:avLst/>
              <a:gdLst/>
              <a:ahLst/>
              <a:cxnLst/>
              <a:rect l="0" t="0" r="0" b="0"/>
              <a:pathLst>
                <a:path w="136872" h="9066">
                  <a:moveTo>
                    <a:pt x="136871" y="9065"/>
                  </a:moveTo>
                  <a:lnTo>
                    <a:pt x="94179" y="5945"/>
                  </a:lnTo>
                  <a:lnTo>
                    <a:pt x="46939" y="0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90174" y="276109"/>
              <a:ext cx="412595" cy="528250"/>
            </a:xfrm>
            <a:custGeom>
              <a:avLst/>
              <a:gdLst/>
              <a:ahLst/>
              <a:cxnLst/>
              <a:rect l="0" t="0" r="0" b="0"/>
              <a:pathLst>
                <a:path w="412595" h="528250">
                  <a:moveTo>
                    <a:pt x="294592" y="39745"/>
                  </a:moveTo>
                  <a:lnTo>
                    <a:pt x="235976" y="34156"/>
                  </a:lnTo>
                  <a:lnTo>
                    <a:pt x="181802" y="27853"/>
                  </a:lnTo>
                  <a:lnTo>
                    <a:pt x="122921" y="9624"/>
                  </a:lnTo>
                  <a:lnTo>
                    <a:pt x="60901" y="0"/>
                  </a:lnTo>
                  <a:lnTo>
                    <a:pt x="17770" y="3923"/>
                  </a:lnTo>
                  <a:lnTo>
                    <a:pt x="9439" y="10014"/>
                  </a:lnTo>
                  <a:lnTo>
                    <a:pt x="5054" y="18755"/>
                  </a:lnTo>
                  <a:lnTo>
                    <a:pt x="833" y="71994"/>
                  </a:lnTo>
                  <a:lnTo>
                    <a:pt x="0" y="131600"/>
                  </a:lnTo>
                  <a:lnTo>
                    <a:pt x="1025" y="180175"/>
                  </a:lnTo>
                  <a:lnTo>
                    <a:pt x="5411" y="210173"/>
                  </a:lnTo>
                  <a:lnTo>
                    <a:pt x="9388" y="217705"/>
                  </a:lnTo>
                  <a:lnTo>
                    <a:pt x="14379" y="220386"/>
                  </a:lnTo>
                  <a:lnTo>
                    <a:pt x="20046" y="219834"/>
                  </a:lnTo>
                  <a:lnTo>
                    <a:pt x="32582" y="212982"/>
                  </a:lnTo>
                  <a:lnTo>
                    <a:pt x="48292" y="203307"/>
                  </a:lnTo>
                  <a:lnTo>
                    <a:pt x="83444" y="192453"/>
                  </a:lnTo>
                  <a:lnTo>
                    <a:pt x="140363" y="188193"/>
                  </a:lnTo>
                  <a:lnTo>
                    <a:pt x="172234" y="189950"/>
                  </a:lnTo>
                  <a:lnTo>
                    <a:pt x="230822" y="210142"/>
                  </a:lnTo>
                  <a:lnTo>
                    <a:pt x="293127" y="237486"/>
                  </a:lnTo>
                  <a:lnTo>
                    <a:pt x="356465" y="284746"/>
                  </a:lnTo>
                  <a:lnTo>
                    <a:pt x="395735" y="326007"/>
                  </a:lnTo>
                  <a:lnTo>
                    <a:pt x="411648" y="356191"/>
                  </a:lnTo>
                  <a:lnTo>
                    <a:pt x="412594" y="398539"/>
                  </a:lnTo>
                  <a:lnTo>
                    <a:pt x="399876" y="442542"/>
                  </a:lnTo>
                  <a:lnTo>
                    <a:pt x="381290" y="474038"/>
                  </a:lnTo>
                  <a:lnTo>
                    <a:pt x="355376" y="498188"/>
                  </a:lnTo>
                  <a:lnTo>
                    <a:pt x="314008" y="518903"/>
                  </a:lnTo>
                  <a:lnTo>
                    <a:pt x="275519" y="528249"/>
                  </a:lnTo>
                  <a:lnTo>
                    <a:pt x="220591" y="522111"/>
                  </a:lnTo>
                  <a:lnTo>
                    <a:pt x="164681" y="504045"/>
                  </a:lnTo>
                  <a:lnTo>
                    <a:pt x="108577" y="477946"/>
                  </a:lnTo>
                  <a:lnTo>
                    <a:pt x="58674" y="453380"/>
                  </a:lnTo>
                  <a:lnTo>
                    <a:pt x="31380" y="4398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476675" y="108323"/>
            <a:ext cx="3777875" cy="1123512"/>
            <a:chOff x="5476675" y="108323"/>
            <a:chExt cx="3777875" cy="1123512"/>
          </a:xfrm>
        </p:grpSpPr>
        <p:sp>
          <p:nvSpPr>
            <p:cNvPr id="13" name="Freeform 12"/>
            <p:cNvSpPr/>
            <p:nvPr/>
          </p:nvSpPr>
          <p:spPr>
            <a:xfrm>
              <a:off x="5685389" y="200041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0" y="0"/>
                  </a:moveTo>
                  <a:lnTo>
                    <a:pt x="0" y="58617"/>
                  </a:lnTo>
                  <a:lnTo>
                    <a:pt x="1169" y="112791"/>
                  </a:lnTo>
                  <a:lnTo>
                    <a:pt x="8333" y="171672"/>
                  </a:lnTo>
                  <a:lnTo>
                    <a:pt x="10095" y="233692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476675" y="108323"/>
              <a:ext cx="457207" cy="446149"/>
            </a:xfrm>
            <a:custGeom>
              <a:avLst/>
              <a:gdLst/>
              <a:ahLst/>
              <a:cxnLst/>
              <a:rect l="0" t="0" r="0" b="0"/>
              <a:pathLst>
                <a:path w="457207" h="446149">
                  <a:moveTo>
                    <a:pt x="324527" y="28547"/>
                  </a:moveTo>
                  <a:lnTo>
                    <a:pt x="270652" y="10589"/>
                  </a:lnTo>
                  <a:lnTo>
                    <a:pt x="226407" y="0"/>
                  </a:lnTo>
                  <a:lnTo>
                    <a:pt x="200200" y="652"/>
                  </a:lnTo>
                  <a:lnTo>
                    <a:pt x="136897" y="20859"/>
                  </a:lnTo>
                  <a:lnTo>
                    <a:pt x="94441" y="51075"/>
                  </a:lnTo>
                  <a:lnTo>
                    <a:pt x="69830" y="75906"/>
                  </a:lnTo>
                  <a:lnTo>
                    <a:pt x="33435" y="138494"/>
                  </a:lnTo>
                  <a:lnTo>
                    <a:pt x="7541" y="187655"/>
                  </a:lnTo>
                  <a:lnTo>
                    <a:pt x="0" y="248146"/>
                  </a:lnTo>
                  <a:lnTo>
                    <a:pt x="4099" y="305501"/>
                  </a:lnTo>
                  <a:lnTo>
                    <a:pt x="18495" y="342234"/>
                  </a:lnTo>
                  <a:lnTo>
                    <a:pt x="52727" y="392154"/>
                  </a:lnTo>
                  <a:lnTo>
                    <a:pt x="72706" y="410858"/>
                  </a:lnTo>
                  <a:lnTo>
                    <a:pt x="132932" y="437742"/>
                  </a:lnTo>
                  <a:lnTo>
                    <a:pt x="169102" y="446148"/>
                  </a:lnTo>
                  <a:lnTo>
                    <a:pt x="209455" y="445519"/>
                  </a:lnTo>
                  <a:lnTo>
                    <a:pt x="265012" y="434826"/>
                  </a:lnTo>
                  <a:lnTo>
                    <a:pt x="321046" y="413043"/>
                  </a:lnTo>
                  <a:lnTo>
                    <a:pt x="360800" y="391906"/>
                  </a:lnTo>
                  <a:lnTo>
                    <a:pt x="418736" y="331377"/>
                  </a:lnTo>
                  <a:lnTo>
                    <a:pt x="447251" y="285677"/>
                  </a:lnTo>
                  <a:lnTo>
                    <a:pt x="457206" y="245374"/>
                  </a:lnTo>
                  <a:lnTo>
                    <a:pt x="452164" y="189833"/>
                  </a:lnTo>
                  <a:lnTo>
                    <a:pt x="440854" y="147825"/>
                  </a:lnTo>
                  <a:lnTo>
                    <a:pt x="416316" y="108082"/>
                  </a:lnTo>
                  <a:lnTo>
                    <a:pt x="366250" y="64873"/>
                  </a:lnTo>
                  <a:lnTo>
                    <a:pt x="313998" y="39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80145" y="1473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94677" y="178984"/>
              <a:ext cx="308278" cy="364076"/>
            </a:xfrm>
            <a:custGeom>
              <a:avLst/>
              <a:gdLst/>
              <a:ahLst/>
              <a:cxnLst/>
              <a:rect l="0" t="0" r="0" b="0"/>
              <a:pathLst>
                <a:path w="308278" h="364076">
                  <a:moveTo>
                    <a:pt x="17095" y="63171"/>
                  </a:moveTo>
                  <a:lnTo>
                    <a:pt x="306" y="125451"/>
                  </a:lnTo>
                  <a:lnTo>
                    <a:pt x="0" y="182621"/>
                  </a:lnTo>
                  <a:lnTo>
                    <a:pt x="7741" y="232705"/>
                  </a:lnTo>
                  <a:lnTo>
                    <a:pt x="20563" y="278350"/>
                  </a:lnTo>
                  <a:lnTo>
                    <a:pt x="45856" y="325214"/>
                  </a:lnTo>
                  <a:lnTo>
                    <a:pt x="72020" y="352033"/>
                  </a:lnTo>
                  <a:lnTo>
                    <a:pt x="94928" y="361180"/>
                  </a:lnTo>
                  <a:lnTo>
                    <a:pt x="119538" y="364075"/>
                  </a:lnTo>
                  <a:lnTo>
                    <a:pt x="180237" y="353415"/>
                  </a:lnTo>
                  <a:lnTo>
                    <a:pt x="215562" y="338032"/>
                  </a:lnTo>
                  <a:lnTo>
                    <a:pt x="234374" y="319082"/>
                  </a:lnTo>
                  <a:lnTo>
                    <a:pt x="271104" y="268789"/>
                  </a:lnTo>
                  <a:lnTo>
                    <a:pt x="295344" y="206559"/>
                  </a:lnTo>
                  <a:lnTo>
                    <a:pt x="308277" y="144874"/>
                  </a:lnTo>
                  <a:lnTo>
                    <a:pt x="305589" y="82299"/>
                  </a:lnTo>
                  <a:lnTo>
                    <a:pt x="285255" y="25309"/>
                  </a:lnTo>
                  <a:lnTo>
                    <a:pt x="2803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391488" y="407580"/>
              <a:ext cx="178295" cy="151013"/>
            </a:xfrm>
            <a:custGeom>
              <a:avLst/>
              <a:gdLst/>
              <a:ahLst/>
              <a:cxnLst/>
              <a:rect l="0" t="0" r="0" b="0"/>
              <a:pathLst>
                <a:path w="178295" h="151013">
                  <a:moveTo>
                    <a:pt x="9838" y="66202"/>
                  </a:moveTo>
                  <a:lnTo>
                    <a:pt x="15427" y="82969"/>
                  </a:lnTo>
                  <a:lnTo>
                    <a:pt x="15052" y="100560"/>
                  </a:lnTo>
                  <a:lnTo>
                    <a:pt x="9355" y="151012"/>
                  </a:lnTo>
                  <a:lnTo>
                    <a:pt x="7176" y="150818"/>
                  </a:lnTo>
                  <a:lnTo>
                    <a:pt x="4554" y="147179"/>
                  </a:lnTo>
                  <a:lnTo>
                    <a:pt x="0" y="95049"/>
                  </a:lnTo>
                  <a:lnTo>
                    <a:pt x="2634" y="57981"/>
                  </a:lnTo>
                  <a:lnTo>
                    <a:pt x="8975" y="36812"/>
                  </a:lnTo>
                  <a:lnTo>
                    <a:pt x="19593" y="19605"/>
                  </a:lnTo>
                  <a:lnTo>
                    <a:pt x="35231" y="7277"/>
                  </a:lnTo>
                  <a:lnTo>
                    <a:pt x="44314" y="2352"/>
                  </a:lnTo>
                  <a:lnTo>
                    <a:pt x="66885" y="0"/>
                  </a:lnTo>
                  <a:lnTo>
                    <a:pt x="90174" y="4023"/>
                  </a:lnTo>
                  <a:lnTo>
                    <a:pt x="117610" y="20613"/>
                  </a:lnTo>
                  <a:lnTo>
                    <a:pt x="145106" y="47235"/>
                  </a:lnTo>
                  <a:lnTo>
                    <a:pt x="170140" y="98063"/>
                  </a:lnTo>
                  <a:lnTo>
                    <a:pt x="178294" y="1504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608190" y="215789"/>
              <a:ext cx="161634" cy="392028"/>
            </a:xfrm>
            <a:custGeom>
              <a:avLst/>
              <a:gdLst/>
              <a:ahLst/>
              <a:cxnLst/>
              <a:rect l="0" t="0" r="0" b="0"/>
              <a:pathLst>
                <a:path w="161634" h="392028">
                  <a:moveTo>
                    <a:pt x="119520" y="257993"/>
                  </a:moveTo>
                  <a:lnTo>
                    <a:pt x="119520" y="235636"/>
                  </a:lnTo>
                  <a:lnTo>
                    <a:pt x="116011" y="227881"/>
                  </a:lnTo>
                  <a:lnTo>
                    <a:pt x="102752" y="216144"/>
                  </a:lnTo>
                  <a:lnTo>
                    <a:pt x="82041" y="213267"/>
                  </a:lnTo>
                  <a:lnTo>
                    <a:pt x="69968" y="214138"/>
                  </a:lnTo>
                  <a:lnTo>
                    <a:pt x="47194" y="224464"/>
                  </a:lnTo>
                  <a:lnTo>
                    <a:pt x="27713" y="240751"/>
                  </a:lnTo>
                  <a:lnTo>
                    <a:pt x="5676" y="279804"/>
                  </a:lnTo>
                  <a:lnTo>
                    <a:pt x="1510" y="290081"/>
                  </a:lnTo>
                  <a:lnTo>
                    <a:pt x="0" y="313978"/>
                  </a:lnTo>
                  <a:lnTo>
                    <a:pt x="4398" y="339027"/>
                  </a:lnTo>
                  <a:lnTo>
                    <a:pt x="20029" y="371690"/>
                  </a:lnTo>
                  <a:lnTo>
                    <a:pt x="32798" y="388854"/>
                  </a:lnTo>
                  <a:lnTo>
                    <a:pt x="40648" y="392027"/>
                  </a:lnTo>
                  <a:lnTo>
                    <a:pt x="49391" y="391802"/>
                  </a:lnTo>
                  <a:lnTo>
                    <a:pt x="67294" y="385314"/>
                  </a:lnTo>
                  <a:lnTo>
                    <a:pt x="83051" y="374632"/>
                  </a:lnTo>
                  <a:lnTo>
                    <a:pt x="105075" y="344285"/>
                  </a:lnTo>
                  <a:lnTo>
                    <a:pt x="125071" y="297005"/>
                  </a:lnTo>
                  <a:lnTo>
                    <a:pt x="136633" y="246935"/>
                  </a:lnTo>
                  <a:lnTo>
                    <a:pt x="151019" y="190558"/>
                  </a:lnTo>
                  <a:lnTo>
                    <a:pt x="158489" y="140916"/>
                  </a:lnTo>
                  <a:lnTo>
                    <a:pt x="160702" y="92282"/>
                  </a:lnTo>
                  <a:lnTo>
                    <a:pt x="161450" y="33927"/>
                  </a:lnTo>
                  <a:lnTo>
                    <a:pt x="155313" y="11789"/>
                  </a:lnTo>
                  <a:lnTo>
                    <a:pt x="150401" y="2610"/>
                  </a:lnTo>
                  <a:lnTo>
                    <a:pt x="144786" y="0"/>
                  </a:lnTo>
                  <a:lnTo>
                    <a:pt x="138704" y="1770"/>
                  </a:lnTo>
                  <a:lnTo>
                    <a:pt x="132309" y="6459"/>
                  </a:lnTo>
                  <a:lnTo>
                    <a:pt x="129216" y="15434"/>
                  </a:lnTo>
                  <a:lnTo>
                    <a:pt x="129537" y="71866"/>
                  </a:lnTo>
                  <a:lnTo>
                    <a:pt x="129896" y="122126"/>
                  </a:lnTo>
                  <a:lnTo>
                    <a:pt x="130003" y="174062"/>
                  </a:lnTo>
                  <a:lnTo>
                    <a:pt x="130035" y="226496"/>
                  </a:lnTo>
                  <a:lnTo>
                    <a:pt x="133163" y="275956"/>
                  </a:lnTo>
                  <a:lnTo>
                    <a:pt x="144702" y="329002"/>
                  </a:lnTo>
                  <a:lnTo>
                    <a:pt x="151379" y="342195"/>
                  </a:lnTo>
                  <a:lnTo>
                    <a:pt x="161633" y="3527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804441" y="431668"/>
              <a:ext cx="140011" cy="184581"/>
            </a:xfrm>
            <a:custGeom>
              <a:avLst/>
              <a:gdLst/>
              <a:ahLst/>
              <a:cxnLst/>
              <a:rect l="0" t="0" r="0" b="0"/>
              <a:pathLst>
                <a:path w="140011" h="184581">
                  <a:moveTo>
                    <a:pt x="81196" y="21057"/>
                  </a:moveTo>
                  <a:lnTo>
                    <a:pt x="70018" y="9879"/>
                  </a:lnTo>
                  <a:lnTo>
                    <a:pt x="63215" y="8925"/>
                  </a:lnTo>
                  <a:lnTo>
                    <a:pt x="46298" y="14105"/>
                  </a:lnTo>
                  <a:lnTo>
                    <a:pt x="30202" y="27326"/>
                  </a:lnTo>
                  <a:lnTo>
                    <a:pt x="16418" y="46070"/>
                  </a:lnTo>
                  <a:lnTo>
                    <a:pt x="3251" y="82930"/>
                  </a:lnTo>
                  <a:lnTo>
                    <a:pt x="0" y="122318"/>
                  </a:lnTo>
                  <a:lnTo>
                    <a:pt x="3385" y="145610"/>
                  </a:lnTo>
                  <a:lnTo>
                    <a:pt x="11908" y="164541"/>
                  </a:lnTo>
                  <a:lnTo>
                    <a:pt x="17457" y="172865"/>
                  </a:lnTo>
                  <a:lnTo>
                    <a:pt x="25835" y="178414"/>
                  </a:lnTo>
                  <a:lnTo>
                    <a:pt x="47622" y="184580"/>
                  </a:lnTo>
                  <a:lnTo>
                    <a:pt x="69784" y="181082"/>
                  </a:lnTo>
                  <a:lnTo>
                    <a:pt x="98872" y="165958"/>
                  </a:lnTo>
                  <a:lnTo>
                    <a:pt x="114788" y="150968"/>
                  </a:lnTo>
                  <a:lnTo>
                    <a:pt x="129661" y="128708"/>
                  </a:lnTo>
                  <a:lnTo>
                    <a:pt x="140010" y="89868"/>
                  </a:lnTo>
                  <a:lnTo>
                    <a:pt x="137487" y="54314"/>
                  </a:lnTo>
                  <a:lnTo>
                    <a:pt x="129221" y="35448"/>
                  </a:lnTo>
                  <a:lnTo>
                    <a:pt x="117748" y="20434"/>
                  </a:lnTo>
                  <a:lnTo>
                    <a:pt x="917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130799" y="425753"/>
              <a:ext cx="228621" cy="208344"/>
            </a:xfrm>
            <a:custGeom>
              <a:avLst/>
              <a:gdLst/>
              <a:ahLst/>
              <a:cxnLst/>
              <a:rect l="0" t="0" r="0" b="0"/>
              <a:pathLst>
                <a:path w="228621" h="208344">
                  <a:moveTo>
                    <a:pt x="165450" y="79614"/>
                  </a:moveTo>
                  <a:lnTo>
                    <a:pt x="146321" y="26909"/>
                  </a:lnTo>
                  <a:lnTo>
                    <a:pt x="135111" y="10956"/>
                  </a:lnTo>
                  <a:lnTo>
                    <a:pt x="116091" y="2306"/>
                  </a:lnTo>
                  <a:lnTo>
                    <a:pt x="104468" y="0"/>
                  </a:lnTo>
                  <a:lnTo>
                    <a:pt x="82194" y="3676"/>
                  </a:lnTo>
                  <a:lnTo>
                    <a:pt x="53044" y="18899"/>
                  </a:lnTo>
                  <a:lnTo>
                    <a:pt x="29589" y="41348"/>
                  </a:lnTo>
                  <a:lnTo>
                    <a:pt x="10941" y="70226"/>
                  </a:lnTo>
                  <a:lnTo>
                    <a:pt x="3192" y="91819"/>
                  </a:lnTo>
                  <a:lnTo>
                    <a:pt x="0" y="129114"/>
                  </a:lnTo>
                  <a:lnTo>
                    <a:pt x="7114" y="162911"/>
                  </a:lnTo>
                  <a:lnTo>
                    <a:pt x="17479" y="184485"/>
                  </a:lnTo>
                  <a:lnTo>
                    <a:pt x="33004" y="199533"/>
                  </a:lnTo>
                  <a:lnTo>
                    <a:pt x="42058" y="205184"/>
                  </a:lnTo>
                  <a:lnTo>
                    <a:pt x="61476" y="208343"/>
                  </a:lnTo>
                  <a:lnTo>
                    <a:pt x="71567" y="207547"/>
                  </a:lnTo>
                  <a:lnTo>
                    <a:pt x="89019" y="197305"/>
                  </a:lnTo>
                  <a:lnTo>
                    <a:pt x="119287" y="162133"/>
                  </a:lnTo>
                  <a:lnTo>
                    <a:pt x="143397" y="102642"/>
                  </a:lnTo>
                  <a:lnTo>
                    <a:pt x="147238" y="91456"/>
                  </a:lnTo>
                  <a:lnTo>
                    <a:pt x="149799" y="88679"/>
                  </a:lnTo>
                  <a:lnTo>
                    <a:pt x="151506" y="91507"/>
                  </a:lnTo>
                  <a:lnTo>
                    <a:pt x="155743" y="105957"/>
                  </a:lnTo>
                  <a:lnTo>
                    <a:pt x="184029" y="154010"/>
                  </a:lnTo>
                  <a:lnTo>
                    <a:pt x="191874" y="160797"/>
                  </a:lnTo>
                  <a:lnTo>
                    <a:pt x="228620" y="1743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351659" y="237893"/>
              <a:ext cx="176218" cy="394762"/>
            </a:xfrm>
            <a:custGeom>
              <a:avLst/>
              <a:gdLst/>
              <a:ahLst/>
              <a:cxnLst/>
              <a:rect l="0" t="0" r="0" b="0"/>
              <a:pathLst>
                <a:path w="176218" h="394762">
                  <a:moveTo>
                    <a:pt x="123574" y="288531"/>
                  </a:moveTo>
                  <a:lnTo>
                    <a:pt x="129163" y="271764"/>
                  </a:lnTo>
                  <a:lnTo>
                    <a:pt x="128470" y="264485"/>
                  </a:lnTo>
                  <a:lnTo>
                    <a:pt x="121460" y="250158"/>
                  </a:lnTo>
                  <a:lnTo>
                    <a:pt x="104361" y="228938"/>
                  </a:lnTo>
                  <a:lnTo>
                    <a:pt x="85009" y="221101"/>
                  </a:lnTo>
                  <a:lnTo>
                    <a:pt x="73297" y="219012"/>
                  </a:lnTo>
                  <a:lnTo>
                    <a:pt x="54045" y="222929"/>
                  </a:lnTo>
                  <a:lnTo>
                    <a:pt x="37689" y="233638"/>
                  </a:lnTo>
                  <a:lnTo>
                    <a:pt x="16499" y="259399"/>
                  </a:lnTo>
                  <a:lnTo>
                    <a:pt x="6575" y="279093"/>
                  </a:lnTo>
                  <a:lnTo>
                    <a:pt x="0" y="321090"/>
                  </a:lnTo>
                  <a:lnTo>
                    <a:pt x="3641" y="364989"/>
                  </a:lnTo>
                  <a:lnTo>
                    <a:pt x="8524" y="375768"/>
                  </a:lnTo>
                  <a:lnTo>
                    <a:pt x="23307" y="390864"/>
                  </a:lnTo>
                  <a:lnTo>
                    <a:pt x="32163" y="394188"/>
                  </a:lnTo>
                  <a:lnTo>
                    <a:pt x="51361" y="394761"/>
                  </a:lnTo>
                  <a:lnTo>
                    <a:pt x="60225" y="389767"/>
                  </a:lnTo>
                  <a:lnTo>
                    <a:pt x="98522" y="340872"/>
                  </a:lnTo>
                  <a:lnTo>
                    <a:pt x="125817" y="282189"/>
                  </a:lnTo>
                  <a:lnTo>
                    <a:pt x="139706" y="231540"/>
                  </a:lnTo>
                  <a:lnTo>
                    <a:pt x="150061" y="179488"/>
                  </a:lnTo>
                  <a:lnTo>
                    <a:pt x="153649" y="127021"/>
                  </a:lnTo>
                  <a:lnTo>
                    <a:pt x="153542" y="75600"/>
                  </a:lnTo>
                  <a:lnTo>
                    <a:pt x="143619" y="18830"/>
                  </a:lnTo>
                  <a:lnTo>
                    <a:pt x="140447" y="6955"/>
                  </a:lnTo>
                  <a:lnTo>
                    <a:pt x="135992" y="1378"/>
                  </a:lnTo>
                  <a:lnTo>
                    <a:pt x="130683" y="0"/>
                  </a:lnTo>
                  <a:lnTo>
                    <a:pt x="124804" y="1420"/>
                  </a:lnTo>
                  <a:lnTo>
                    <a:pt x="120884" y="7047"/>
                  </a:lnTo>
                  <a:lnTo>
                    <a:pt x="115368" y="38492"/>
                  </a:lnTo>
                  <a:lnTo>
                    <a:pt x="113504" y="100927"/>
                  </a:lnTo>
                  <a:lnTo>
                    <a:pt x="113181" y="155346"/>
                  </a:lnTo>
                  <a:lnTo>
                    <a:pt x="113085" y="209685"/>
                  </a:lnTo>
                  <a:lnTo>
                    <a:pt x="118643" y="264378"/>
                  </a:lnTo>
                  <a:lnTo>
                    <a:pt x="132175" y="315043"/>
                  </a:lnTo>
                  <a:lnTo>
                    <a:pt x="143385" y="333849"/>
                  </a:lnTo>
                  <a:lnTo>
                    <a:pt x="156165" y="343768"/>
                  </a:lnTo>
                  <a:lnTo>
                    <a:pt x="176217" y="3517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562419" y="216117"/>
              <a:ext cx="165499" cy="417217"/>
            </a:xfrm>
            <a:custGeom>
              <a:avLst/>
              <a:gdLst/>
              <a:ahLst/>
              <a:cxnLst/>
              <a:rect l="0" t="0" r="0" b="0"/>
              <a:pathLst>
                <a:path w="165499" h="417217">
                  <a:moveTo>
                    <a:pt x="102327" y="320836"/>
                  </a:moveTo>
                  <a:lnTo>
                    <a:pt x="102327" y="298479"/>
                  </a:lnTo>
                  <a:lnTo>
                    <a:pt x="98818" y="289554"/>
                  </a:lnTo>
                  <a:lnTo>
                    <a:pt x="85559" y="273397"/>
                  </a:lnTo>
                  <a:lnTo>
                    <a:pt x="75941" y="269323"/>
                  </a:lnTo>
                  <a:lnTo>
                    <a:pt x="52775" y="267916"/>
                  </a:lnTo>
                  <a:lnTo>
                    <a:pt x="42386" y="272687"/>
                  </a:lnTo>
                  <a:lnTo>
                    <a:pt x="24603" y="290468"/>
                  </a:lnTo>
                  <a:lnTo>
                    <a:pt x="7028" y="321197"/>
                  </a:lnTo>
                  <a:lnTo>
                    <a:pt x="0" y="358117"/>
                  </a:lnTo>
                  <a:lnTo>
                    <a:pt x="3508" y="393104"/>
                  </a:lnTo>
                  <a:lnTo>
                    <a:pt x="8371" y="401770"/>
                  </a:lnTo>
                  <a:lnTo>
                    <a:pt x="23134" y="414518"/>
                  </a:lnTo>
                  <a:lnTo>
                    <a:pt x="31984" y="417216"/>
                  </a:lnTo>
                  <a:lnTo>
                    <a:pt x="51176" y="417094"/>
                  </a:lnTo>
                  <a:lnTo>
                    <a:pt x="81712" y="404859"/>
                  </a:lnTo>
                  <a:lnTo>
                    <a:pt x="96284" y="389765"/>
                  </a:lnTo>
                  <a:lnTo>
                    <a:pt x="126314" y="331689"/>
                  </a:lnTo>
                  <a:lnTo>
                    <a:pt x="139720" y="283757"/>
                  </a:lnTo>
                  <a:lnTo>
                    <a:pt x="149931" y="231341"/>
                  </a:lnTo>
                  <a:lnTo>
                    <a:pt x="153476" y="173046"/>
                  </a:lnTo>
                  <a:lnTo>
                    <a:pt x="153358" y="118209"/>
                  </a:lnTo>
                  <a:lnTo>
                    <a:pt x="146433" y="66086"/>
                  </a:lnTo>
                  <a:lnTo>
                    <a:pt x="135802" y="22826"/>
                  </a:lnTo>
                  <a:lnTo>
                    <a:pt x="124614" y="2774"/>
                  </a:lnTo>
                  <a:lnTo>
                    <a:pt x="118355" y="0"/>
                  </a:lnTo>
                  <a:lnTo>
                    <a:pt x="111842" y="1660"/>
                  </a:lnTo>
                  <a:lnTo>
                    <a:pt x="105161" y="6277"/>
                  </a:lnTo>
                  <a:lnTo>
                    <a:pt x="97737" y="27004"/>
                  </a:lnTo>
                  <a:lnTo>
                    <a:pt x="87383" y="87970"/>
                  </a:lnTo>
                  <a:lnTo>
                    <a:pt x="83080" y="144604"/>
                  </a:lnTo>
                  <a:lnTo>
                    <a:pt x="81806" y="200249"/>
                  </a:lnTo>
                  <a:lnTo>
                    <a:pt x="88612" y="263048"/>
                  </a:lnTo>
                  <a:lnTo>
                    <a:pt x="93194" y="305143"/>
                  </a:lnTo>
                  <a:lnTo>
                    <a:pt x="120982" y="362270"/>
                  </a:lnTo>
                  <a:lnTo>
                    <a:pt x="128802" y="368346"/>
                  </a:lnTo>
                  <a:lnTo>
                    <a:pt x="137524" y="371226"/>
                  </a:lnTo>
                  <a:lnTo>
                    <a:pt x="165498" y="3734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794209" y="494839"/>
              <a:ext cx="17937" cy="126343"/>
            </a:xfrm>
            <a:custGeom>
              <a:avLst/>
              <a:gdLst/>
              <a:ahLst/>
              <a:cxnLst/>
              <a:rect l="0" t="0" r="0" b="0"/>
              <a:pathLst>
                <a:path w="17937" h="126343">
                  <a:moveTo>
                    <a:pt x="17936" y="0"/>
                  </a:moveTo>
                  <a:lnTo>
                    <a:pt x="3465" y="33622"/>
                  </a:lnTo>
                  <a:lnTo>
                    <a:pt x="0" y="70663"/>
                  </a:lnTo>
                  <a:lnTo>
                    <a:pt x="740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812145" y="37902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938487" y="273740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3119" y="57264"/>
                  </a:lnTo>
                  <a:lnTo>
                    <a:pt x="8333" y="112894"/>
                  </a:lnTo>
                  <a:lnTo>
                    <a:pt x="12998" y="175000"/>
                  </a:lnTo>
                  <a:lnTo>
                    <a:pt x="18669" y="230447"/>
                  </a:lnTo>
                  <a:lnTo>
                    <a:pt x="20349" y="280801"/>
                  </a:lnTo>
                  <a:lnTo>
                    <a:pt x="28200" y="342088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833202" y="431668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04070" y="7236"/>
                  </a:lnTo>
                  <a:lnTo>
                    <a:pt x="147848" y="9878"/>
                  </a:lnTo>
                  <a:lnTo>
                    <a:pt x="85746" y="10400"/>
                  </a:lnTo>
                  <a:lnTo>
                    <a:pt x="25763" y="188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085886" y="505367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3120" y="48931"/>
                  </a:lnTo>
                  <a:lnTo>
                    <a:pt x="9065" y="108062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075357" y="37902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174498" y="481537"/>
              <a:ext cx="129198" cy="162319"/>
            </a:xfrm>
            <a:custGeom>
              <a:avLst/>
              <a:gdLst/>
              <a:ahLst/>
              <a:cxnLst/>
              <a:rect l="0" t="0" r="0" b="0"/>
              <a:pathLst>
                <a:path w="129198" h="162319">
                  <a:moveTo>
                    <a:pt x="100901" y="13302"/>
                  </a:moveTo>
                  <a:lnTo>
                    <a:pt x="89723" y="2123"/>
                  </a:lnTo>
                  <a:lnTo>
                    <a:pt x="81750" y="0"/>
                  </a:lnTo>
                  <a:lnTo>
                    <a:pt x="60414" y="761"/>
                  </a:lnTo>
                  <a:lnTo>
                    <a:pt x="41573" y="8118"/>
                  </a:lnTo>
                  <a:lnTo>
                    <a:pt x="33273" y="13355"/>
                  </a:lnTo>
                  <a:lnTo>
                    <a:pt x="10413" y="43084"/>
                  </a:lnTo>
                  <a:lnTo>
                    <a:pt x="0" y="81528"/>
                  </a:lnTo>
                  <a:lnTo>
                    <a:pt x="2504" y="116965"/>
                  </a:lnTo>
                  <a:lnTo>
                    <a:pt x="10766" y="135803"/>
                  </a:lnTo>
                  <a:lnTo>
                    <a:pt x="16244" y="144103"/>
                  </a:lnTo>
                  <a:lnTo>
                    <a:pt x="31690" y="156443"/>
                  </a:lnTo>
                  <a:lnTo>
                    <a:pt x="40722" y="161372"/>
                  </a:lnTo>
                  <a:lnTo>
                    <a:pt x="50253" y="162318"/>
                  </a:lnTo>
                  <a:lnTo>
                    <a:pt x="101164" y="146645"/>
                  </a:lnTo>
                  <a:lnTo>
                    <a:pt x="115835" y="133397"/>
                  </a:lnTo>
                  <a:lnTo>
                    <a:pt x="121385" y="124951"/>
                  </a:lnTo>
                  <a:lnTo>
                    <a:pt x="129197" y="85117"/>
                  </a:lnTo>
                  <a:lnTo>
                    <a:pt x="124785" y="62377"/>
                  </a:lnTo>
                  <a:lnTo>
                    <a:pt x="111429" y="23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338570" y="498219"/>
              <a:ext cx="176332" cy="168355"/>
            </a:xfrm>
            <a:custGeom>
              <a:avLst/>
              <a:gdLst/>
              <a:ahLst/>
              <a:cxnLst/>
              <a:rect l="0" t="0" r="0" b="0"/>
              <a:pathLst>
                <a:path w="176332" h="168355">
                  <a:moveTo>
                    <a:pt x="0" y="28205"/>
                  </a:moveTo>
                  <a:lnTo>
                    <a:pt x="15640" y="46186"/>
                  </a:lnTo>
                  <a:lnTo>
                    <a:pt x="23719" y="63103"/>
                  </a:lnTo>
                  <a:lnTo>
                    <a:pt x="33669" y="121203"/>
                  </a:lnTo>
                  <a:lnTo>
                    <a:pt x="47068" y="168354"/>
                  </a:lnTo>
                  <a:lnTo>
                    <a:pt x="37408" y="140291"/>
                  </a:lnTo>
                  <a:lnTo>
                    <a:pt x="33905" y="86697"/>
                  </a:lnTo>
                  <a:lnTo>
                    <a:pt x="41502" y="50996"/>
                  </a:lnTo>
                  <a:lnTo>
                    <a:pt x="51981" y="28976"/>
                  </a:lnTo>
                  <a:lnTo>
                    <a:pt x="67556" y="13730"/>
                  </a:lnTo>
                  <a:lnTo>
                    <a:pt x="87347" y="4224"/>
                  </a:lnTo>
                  <a:lnTo>
                    <a:pt x="111740" y="0"/>
                  </a:lnTo>
                  <a:lnTo>
                    <a:pt x="121287" y="2383"/>
                  </a:lnTo>
                  <a:lnTo>
                    <a:pt x="128821" y="7481"/>
                  </a:lnTo>
                  <a:lnTo>
                    <a:pt x="154908" y="40879"/>
                  </a:lnTo>
                  <a:lnTo>
                    <a:pt x="170031" y="76544"/>
                  </a:lnTo>
                  <a:lnTo>
                    <a:pt x="176331" y="116747"/>
                  </a:lnTo>
                  <a:lnTo>
                    <a:pt x="168456" y="165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485969" y="178984"/>
              <a:ext cx="157928" cy="673825"/>
            </a:xfrm>
            <a:custGeom>
              <a:avLst/>
              <a:gdLst/>
              <a:ahLst/>
              <a:cxnLst/>
              <a:rect l="0" t="0" r="0" b="0"/>
              <a:pathLst>
                <a:path w="157928" h="673825">
                  <a:moveTo>
                    <a:pt x="157927" y="0"/>
                  </a:moveTo>
                  <a:lnTo>
                    <a:pt x="139969" y="63428"/>
                  </a:lnTo>
                  <a:lnTo>
                    <a:pt x="129381" y="108455"/>
                  </a:lnTo>
                  <a:lnTo>
                    <a:pt x="121353" y="162063"/>
                  </a:lnTo>
                  <a:lnTo>
                    <a:pt x="108209" y="223376"/>
                  </a:lnTo>
                  <a:lnTo>
                    <a:pt x="100273" y="277700"/>
                  </a:lnTo>
                  <a:lnTo>
                    <a:pt x="87441" y="332321"/>
                  </a:lnTo>
                  <a:lnTo>
                    <a:pt x="75740" y="394539"/>
                  </a:lnTo>
                  <a:lnTo>
                    <a:pt x="65697" y="449507"/>
                  </a:lnTo>
                  <a:lnTo>
                    <a:pt x="52447" y="502306"/>
                  </a:lnTo>
                  <a:lnTo>
                    <a:pt x="35069" y="557607"/>
                  </a:lnTo>
                  <a:lnTo>
                    <a:pt x="21052" y="606284"/>
                  </a:lnTo>
                  <a:lnTo>
                    <a:pt x="4679" y="667183"/>
                  </a:lnTo>
                  <a:lnTo>
                    <a:pt x="3119" y="670566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83719" y="796039"/>
              <a:ext cx="275871" cy="286060"/>
            </a:xfrm>
            <a:custGeom>
              <a:avLst/>
              <a:gdLst/>
              <a:ahLst/>
              <a:cxnLst/>
              <a:rect l="0" t="0" r="0" b="0"/>
              <a:pathLst>
                <a:path w="275871" h="286060">
                  <a:moveTo>
                    <a:pt x="217773" y="14655"/>
                  </a:moveTo>
                  <a:lnTo>
                    <a:pt x="168221" y="0"/>
                  </a:lnTo>
                  <a:lnTo>
                    <a:pt x="128872" y="1084"/>
                  </a:lnTo>
                  <a:lnTo>
                    <a:pt x="82059" y="13101"/>
                  </a:lnTo>
                  <a:lnTo>
                    <a:pt x="28412" y="43450"/>
                  </a:lnTo>
                  <a:lnTo>
                    <a:pt x="13510" y="60208"/>
                  </a:lnTo>
                  <a:lnTo>
                    <a:pt x="4157" y="80524"/>
                  </a:lnTo>
                  <a:lnTo>
                    <a:pt x="0" y="105151"/>
                  </a:lnTo>
                  <a:lnTo>
                    <a:pt x="2401" y="114760"/>
                  </a:lnTo>
                  <a:lnTo>
                    <a:pt x="7511" y="122336"/>
                  </a:lnTo>
                  <a:lnTo>
                    <a:pt x="22548" y="133873"/>
                  </a:lnTo>
                  <a:lnTo>
                    <a:pt x="40929" y="142900"/>
                  </a:lnTo>
                  <a:lnTo>
                    <a:pt x="76598" y="148969"/>
                  </a:lnTo>
                  <a:lnTo>
                    <a:pt x="136098" y="145975"/>
                  </a:lnTo>
                  <a:lnTo>
                    <a:pt x="195790" y="156018"/>
                  </a:lnTo>
                  <a:lnTo>
                    <a:pt x="235436" y="171444"/>
                  </a:lnTo>
                  <a:lnTo>
                    <a:pt x="263820" y="190832"/>
                  </a:lnTo>
                  <a:lnTo>
                    <a:pt x="273334" y="210719"/>
                  </a:lnTo>
                  <a:lnTo>
                    <a:pt x="275870" y="222573"/>
                  </a:lnTo>
                  <a:lnTo>
                    <a:pt x="275222" y="232816"/>
                  </a:lnTo>
                  <a:lnTo>
                    <a:pt x="268263" y="250435"/>
                  </a:lnTo>
                  <a:lnTo>
                    <a:pt x="251131" y="262946"/>
                  </a:lnTo>
                  <a:lnTo>
                    <a:pt x="202005" y="280509"/>
                  </a:lnTo>
                  <a:lnTo>
                    <a:pt x="161109" y="286059"/>
                  </a:lnTo>
                  <a:lnTo>
                    <a:pt x="106538" y="272293"/>
                  </a:lnTo>
                  <a:lnTo>
                    <a:pt x="49920" y="253491"/>
                  </a:lnTo>
                  <a:lnTo>
                    <a:pt x="28260" y="2462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97116" y="884393"/>
              <a:ext cx="164497" cy="220511"/>
            </a:xfrm>
            <a:custGeom>
              <a:avLst/>
              <a:gdLst/>
              <a:ahLst/>
              <a:cxnLst/>
              <a:rect l="0" t="0" r="0" b="0"/>
              <a:pathLst>
                <a:path w="164497" h="220511">
                  <a:moveTo>
                    <a:pt x="20190" y="31586"/>
                  </a:moveTo>
                  <a:lnTo>
                    <a:pt x="9011" y="48353"/>
                  </a:lnTo>
                  <a:lnTo>
                    <a:pt x="2060" y="86727"/>
                  </a:lnTo>
                  <a:lnTo>
                    <a:pt x="0" y="135141"/>
                  </a:lnTo>
                  <a:lnTo>
                    <a:pt x="4979" y="180942"/>
                  </a:lnTo>
                  <a:lnTo>
                    <a:pt x="13819" y="203641"/>
                  </a:lnTo>
                  <a:lnTo>
                    <a:pt x="19452" y="212970"/>
                  </a:lnTo>
                  <a:lnTo>
                    <a:pt x="27887" y="218019"/>
                  </a:lnTo>
                  <a:lnTo>
                    <a:pt x="49737" y="220510"/>
                  </a:lnTo>
                  <a:lnTo>
                    <a:pt x="71926" y="214598"/>
                  </a:lnTo>
                  <a:lnTo>
                    <a:pt x="104149" y="194996"/>
                  </a:lnTo>
                  <a:lnTo>
                    <a:pt x="124186" y="175572"/>
                  </a:lnTo>
                  <a:lnTo>
                    <a:pt x="147449" y="138329"/>
                  </a:lnTo>
                  <a:lnTo>
                    <a:pt x="161101" y="96489"/>
                  </a:lnTo>
                  <a:lnTo>
                    <a:pt x="164496" y="49906"/>
                  </a:lnTo>
                  <a:lnTo>
                    <a:pt x="1570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506819" y="747523"/>
              <a:ext cx="213665" cy="371124"/>
            </a:xfrm>
            <a:custGeom>
              <a:avLst/>
              <a:gdLst/>
              <a:ahLst/>
              <a:cxnLst/>
              <a:rect l="0" t="0" r="0" b="0"/>
              <a:pathLst>
                <a:path w="213665" h="371124">
                  <a:moveTo>
                    <a:pt x="21057" y="0"/>
                  </a:moveTo>
                  <a:lnTo>
                    <a:pt x="12723" y="37478"/>
                  </a:lnTo>
                  <a:lnTo>
                    <a:pt x="16551" y="94491"/>
                  </a:lnTo>
                  <a:lnTo>
                    <a:pt x="25311" y="144850"/>
                  </a:lnTo>
                  <a:lnTo>
                    <a:pt x="29726" y="196817"/>
                  </a:lnTo>
                  <a:lnTo>
                    <a:pt x="31034" y="249259"/>
                  </a:lnTo>
                  <a:lnTo>
                    <a:pt x="30306" y="310022"/>
                  </a:lnTo>
                  <a:lnTo>
                    <a:pt x="28393" y="311966"/>
                  </a:lnTo>
                  <a:lnTo>
                    <a:pt x="25947" y="309753"/>
                  </a:lnTo>
                  <a:lnTo>
                    <a:pt x="26349" y="297935"/>
                  </a:lnTo>
                  <a:lnTo>
                    <a:pt x="40471" y="245645"/>
                  </a:lnTo>
                  <a:lnTo>
                    <a:pt x="51521" y="227718"/>
                  </a:lnTo>
                  <a:lnTo>
                    <a:pt x="67352" y="215072"/>
                  </a:lnTo>
                  <a:lnTo>
                    <a:pt x="76487" y="210062"/>
                  </a:lnTo>
                  <a:lnTo>
                    <a:pt x="95995" y="207614"/>
                  </a:lnTo>
                  <a:lnTo>
                    <a:pt x="137115" y="215575"/>
                  </a:lnTo>
                  <a:lnTo>
                    <a:pt x="168528" y="236229"/>
                  </a:lnTo>
                  <a:lnTo>
                    <a:pt x="201008" y="267414"/>
                  </a:lnTo>
                  <a:lnTo>
                    <a:pt x="211389" y="286137"/>
                  </a:lnTo>
                  <a:lnTo>
                    <a:pt x="213664" y="309276"/>
                  </a:lnTo>
                  <a:lnTo>
                    <a:pt x="209605" y="332818"/>
                  </a:lnTo>
                  <a:lnTo>
                    <a:pt x="200002" y="351080"/>
                  </a:lnTo>
                  <a:lnTo>
                    <a:pt x="181696" y="363876"/>
                  </a:lnTo>
                  <a:lnTo>
                    <a:pt x="159133" y="371123"/>
                  </a:lnTo>
                  <a:lnTo>
                    <a:pt x="126698" y="368625"/>
                  </a:lnTo>
                  <a:lnTo>
                    <a:pt x="63202" y="34948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793283" y="779108"/>
              <a:ext cx="8334" cy="315856"/>
            </a:xfrm>
            <a:custGeom>
              <a:avLst/>
              <a:gdLst/>
              <a:ahLst/>
              <a:cxnLst/>
              <a:rect l="0" t="0" r="0" b="0"/>
              <a:pathLst>
                <a:path w="8334" h="315856">
                  <a:moveTo>
                    <a:pt x="8333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6331" y="159450"/>
                  </a:lnTo>
                  <a:lnTo>
                    <a:pt x="7740" y="215311"/>
                  </a:lnTo>
                  <a:lnTo>
                    <a:pt x="8216" y="276107"/>
                  </a:lnTo>
                  <a:lnTo>
                    <a:pt x="833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654218" y="884393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0"/>
                  </a:moveTo>
                  <a:lnTo>
                    <a:pt x="204595" y="9065"/>
                  </a:lnTo>
                  <a:lnTo>
                    <a:pt x="142016" y="11410"/>
                  </a:lnTo>
                  <a:lnTo>
                    <a:pt x="91861" y="17679"/>
                  </a:lnTo>
                  <a:lnTo>
                    <a:pt x="35520" y="2351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17430" y="947564"/>
              <a:ext cx="84229" cy="148840"/>
            </a:xfrm>
            <a:custGeom>
              <a:avLst/>
              <a:gdLst/>
              <a:ahLst/>
              <a:cxnLst/>
              <a:rect l="0" t="0" r="0" b="0"/>
              <a:pathLst>
                <a:path w="84229" h="148840">
                  <a:moveTo>
                    <a:pt x="0" y="52643"/>
                  </a:moveTo>
                  <a:lnTo>
                    <a:pt x="5589" y="111260"/>
                  </a:lnTo>
                  <a:lnTo>
                    <a:pt x="15619" y="148839"/>
                  </a:lnTo>
                  <a:lnTo>
                    <a:pt x="5063" y="86906"/>
                  </a:lnTo>
                  <a:lnTo>
                    <a:pt x="7319" y="54223"/>
                  </a:lnTo>
                  <a:lnTo>
                    <a:pt x="18460" y="29558"/>
                  </a:lnTo>
                  <a:lnTo>
                    <a:pt x="26345" y="19706"/>
                  </a:lnTo>
                  <a:lnTo>
                    <a:pt x="47583" y="875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081350" y="947367"/>
              <a:ext cx="194050" cy="179924"/>
            </a:xfrm>
            <a:custGeom>
              <a:avLst/>
              <a:gdLst/>
              <a:ahLst/>
              <a:cxnLst/>
              <a:rect l="0" t="0" r="0" b="0"/>
              <a:pathLst>
                <a:path w="194050" h="179924">
                  <a:moveTo>
                    <a:pt x="109821" y="84425"/>
                  </a:moveTo>
                  <a:lnTo>
                    <a:pt x="106701" y="41734"/>
                  </a:lnTo>
                  <a:lnTo>
                    <a:pt x="100245" y="22167"/>
                  </a:lnTo>
                  <a:lnTo>
                    <a:pt x="89577" y="5672"/>
                  </a:lnTo>
                  <a:lnTo>
                    <a:pt x="82287" y="1508"/>
                  </a:lnTo>
                  <a:lnTo>
                    <a:pt x="64828" y="0"/>
                  </a:lnTo>
                  <a:lnTo>
                    <a:pt x="48490" y="6349"/>
                  </a:lnTo>
                  <a:lnTo>
                    <a:pt x="40858" y="11317"/>
                  </a:lnTo>
                  <a:lnTo>
                    <a:pt x="29258" y="26196"/>
                  </a:lnTo>
                  <a:lnTo>
                    <a:pt x="4857" y="84859"/>
                  </a:lnTo>
                  <a:lnTo>
                    <a:pt x="0" y="105675"/>
                  </a:lnTo>
                  <a:lnTo>
                    <a:pt x="6413" y="147634"/>
                  </a:lnTo>
                  <a:lnTo>
                    <a:pt x="9297" y="158150"/>
                  </a:lnTo>
                  <a:lnTo>
                    <a:pt x="14729" y="166331"/>
                  </a:lnTo>
                  <a:lnTo>
                    <a:pt x="30123" y="178539"/>
                  </a:lnTo>
                  <a:lnTo>
                    <a:pt x="39141" y="179923"/>
                  </a:lnTo>
                  <a:lnTo>
                    <a:pt x="58521" y="175222"/>
                  </a:lnTo>
                  <a:lnTo>
                    <a:pt x="83572" y="159421"/>
                  </a:lnTo>
                  <a:lnTo>
                    <a:pt x="95425" y="143493"/>
                  </a:lnTo>
                  <a:lnTo>
                    <a:pt x="103423" y="123546"/>
                  </a:lnTo>
                  <a:lnTo>
                    <a:pt x="107925" y="95367"/>
                  </a:lnTo>
                  <a:lnTo>
                    <a:pt x="115161" y="129136"/>
                  </a:lnTo>
                  <a:lnTo>
                    <a:pt x="127402" y="145631"/>
                  </a:lnTo>
                  <a:lnTo>
                    <a:pt x="144540" y="159591"/>
                  </a:lnTo>
                  <a:lnTo>
                    <a:pt x="177900" y="174965"/>
                  </a:lnTo>
                  <a:lnTo>
                    <a:pt x="194049" y="179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299308" y="965848"/>
              <a:ext cx="176133" cy="178648"/>
            </a:xfrm>
            <a:custGeom>
              <a:avLst/>
              <a:gdLst/>
              <a:ahLst/>
              <a:cxnLst/>
              <a:rect l="0" t="0" r="0" b="0"/>
              <a:pathLst>
                <a:path w="176133" h="178648">
                  <a:moveTo>
                    <a:pt x="112961" y="13302"/>
                  </a:moveTo>
                  <a:lnTo>
                    <a:pt x="101783" y="2123"/>
                  </a:lnTo>
                  <a:lnTo>
                    <a:pt x="94981" y="0"/>
                  </a:lnTo>
                  <a:lnTo>
                    <a:pt x="78063" y="761"/>
                  </a:lnTo>
                  <a:lnTo>
                    <a:pt x="48809" y="13355"/>
                  </a:lnTo>
                  <a:lnTo>
                    <a:pt x="23503" y="31905"/>
                  </a:lnTo>
                  <a:lnTo>
                    <a:pt x="6777" y="57808"/>
                  </a:lnTo>
                  <a:lnTo>
                    <a:pt x="0" y="93299"/>
                  </a:lnTo>
                  <a:lnTo>
                    <a:pt x="3582" y="127862"/>
                  </a:lnTo>
                  <a:lnTo>
                    <a:pt x="12096" y="146496"/>
                  </a:lnTo>
                  <a:lnTo>
                    <a:pt x="17642" y="154740"/>
                  </a:lnTo>
                  <a:lnTo>
                    <a:pt x="33163" y="167020"/>
                  </a:lnTo>
                  <a:lnTo>
                    <a:pt x="52929" y="175208"/>
                  </a:lnTo>
                  <a:lnTo>
                    <a:pt x="89195" y="178647"/>
                  </a:lnTo>
                  <a:lnTo>
                    <a:pt x="122688" y="171607"/>
                  </a:lnTo>
                  <a:lnTo>
                    <a:pt x="176132" y="150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612311" y="852808"/>
              <a:ext cx="1" cy="336913"/>
            </a:xfrm>
            <a:custGeom>
              <a:avLst/>
              <a:gdLst/>
              <a:ahLst/>
              <a:cxnLst/>
              <a:rect l="0" t="0" r="0" b="0"/>
              <a:pathLst>
                <a:path w="1" h="336913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6330"/>
                  </a:lnTo>
                  <a:lnTo>
                    <a:pt x="0" y="213216"/>
                  </a:lnTo>
                  <a:lnTo>
                    <a:pt x="0" y="268286"/>
                  </a:lnTo>
                  <a:lnTo>
                    <a:pt x="0" y="30799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475440" y="989678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0"/>
                  </a:moveTo>
                  <a:lnTo>
                    <a:pt x="162482" y="5590"/>
                  </a:lnTo>
                  <a:lnTo>
                    <a:pt x="108308" y="9553"/>
                  </a:lnTo>
                  <a:lnTo>
                    <a:pt x="52547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738653" y="1042321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3119" y="42691"/>
                  </a:lnTo>
                  <a:lnTo>
                    <a:pt x="16789" y="100898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759710" y="968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848246" y="1052849"/>
              <a:ext cx="125156" cy="149812"/>
            </a:xfrm>
            <a:custGeom>
              <a:avLst/>
              <a:gdLst/>
              <a:ahLst/>
              <a:cxnLst/>
              <a:rect l="0" t="0" r="0" b="0"/>
              <a:pathLst>
                <a:path w="125156" h="149812">
                  <a:moveTo>
                    <a:pt x="79919" y="0"/>
                  </a:moveTo>
                  <a:lnTo>
                    <a:pt x="57563" y="0"/>
                  </a:lnTo>
                  <a:lnTo>
                    <a:pt x="40347" y="6239"/>
                  </a:lnTo>
                  <a:lnTo>
                    <a:pt x="10232" y="29309"/>
                  </a:lnTo>
                  <a:lnTo>
                    <a:pt x="2154" y="48901"/>
                  </a:lnTo>
                  <a:lnTo>
                    <a:pt x="0" y="60677"/>
                  </a:lnTo>
                  <a:lnTo>
                    <a:pt x="3846" y="83120"/>
                  </a:lnTo>
                  <a:lnTo>
                    <a:pt x="25379" y="126123"/>
                  </a:lnTo>
                  <a:lnTo>
                    <a:pt x="41641" y="141063"/>
                  </a:lnTo>
                  <a:lnTo>
                    <a:pt x="50891" y="146684"/>
                  </a:lnTo>
                  <a:lnTo>
                    <a:pt x="70528" y="149811"/>
                  </a:lnTo>
                  <a:lnTo>
                    <a:pt x="80677" y="149007"/>
                  </a:lnTo>
                  <a:lnTo>
                    <a:pt x="98193" y="138755"/>
                  </a:lnTo>
                  <a:lnTo>
                    <a:pt x="112608" y="122500"/>
                  </a:lnTo>
                  <a:lnTo>
                    <a:pt x="122914" y="103578"/>
                  </a:lnTo>
                  <a:lnTo>
                    <a:pt x="125155" y="83469"/>
                  </a:lnTo>
                  <a:lnTo>
                    <a:pt x="117061" y="41964"/>
                  </a:lnTo>
                  <a:lnTo>
                    <a:pt x="107736" y="27230"/>
                  </a:lnTo>
                  <a:lnTo>
                    <a:pt x="9044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003976" y="989565"/>
              <a:ext cx="250574" cy="242270"/>
            </a:xfrm>
            <a:custGeom>
              <a:avLst/>
              <a:gdLst/>
              <a:ahLst/>
              <a:cxnLst/>
              <a:rect l="0" t="0" r="0" b="0"/>
              <a:pathLst>
                <a:path w="250574" h="242270">
                  <a:moveTo>
                    <a:pt x="8418" y="94870"/>
                  </a:moveTo>
                  <a:lnTo>
                    <a:pt x="25206" y="149915"/>
                  </a:lnTo>
                  <a:lnTo>
                    <a:pt x="34502" y="209382"/>
                  </a:lnTo>
                  <a:lnTo>
                    <a:pt x="33996" y="213325"/>
                  </a:lnTo>
                  <a:lnTo>
                    <a:pt x="31319" y="212445"/>
                  </a:lnTo>
                  <a:lnTo>
                    <a:pt x="27195" y="208348"/>
                  </a:lnTo>
                  <a:lnTo>
                    <a:pt x="8580" y="155422"/>
                  </a:lnTo>
                  <a:lnTo>
                    <a:pt x="0" y="101372"/>
                  </a:lnTo>
                  <a:lnTo>
                    <a:pt x="4104" y="65211"/>
                  </a:lnTo>
                  <a:lnTo>
                    <a:pt x="18318" y="32270"/>
                  </a:lnTo>
                  <a:lnTo>
                    <a:pt x="37347" y="5872"/>
                  </a:lnTo>
                  <a:lnTo>
                    <a:pt x="46421" y="1613"/>
                  </a:lnTo>
                  <a:lnTo>
                    <a:pt x="68982" y="0"/>
                  </a:lnTo>
                  <a:lnTo>
                    <a:pt x="107991" y="11258"/>
                  </a:lnTo>
                  <a:lnTo>
                    <a:pt x="138007" y="29412"/>
                  </a:lnTo>
                  <a:lnTo>
                    <a:pt x="167307" y="60787"/>
                  </a:lnTo>
                  <a:lnTo>
                    <a:pt x="193008" y="113310"/>
                  </a:lnTo>
                  <a:lnTo>
                    <a:pt x="216282" y="165626"/>
                  </a:lnTo>
                  <a:lnTo>
                    <a:pt x="239807" y="225243"/>
                  </a:lnTo>
                  <a:lnTo>
                    <a:pt x="250573" y="242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421347" y="231626"/>
            <a:ext cx="1251303" cy="1252893"/>
            <a:chOff x="1421347" y="231626"/>
            <a:chExt cx="1251303" cy="1252893"/>
          </a:xfrm>
        </p:grpSpPr>
        <p:sp>
          <p:nvSpPr>
            <p:cNvPr id="47" name="Freeform 46"/>
            <p:cNvSpPr/>
            <p:nvPr/>
          </p:nvSpPr>
          <p:spPr>
            <a:xfrm>
              <a:off x="1421347" y="1337119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09921" y="8333"/>
                  </a:lnTo>
                  <a:lnTo>
                    <a:pt x="58497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742141" y="1084435"/>
              <a:ext cx="36600" cy="400084"/>
            </a:xfrm>
            <a:custGeom>
              <a:avLst/>
              <a:gdLst/>
              <a:ahLst/>
              <a:cxnLst/>
              <a:rect l="0" t="0" r="0" b="0"/>
              <a:pathLst>
                <a:path w="36600" h="400084">
                  <a:moveTo>
                    <a:pt x="5589" y="0"/>
                  </a:moveTo>
                  <a:lnTo>
                    <a:pt x="0" y="16767"/>
                  </a:lnTo>
                  <a:lnTo>
                    <a:pt x="4442" y="64620"/>
                  </a:lnTo>
                  <a:lnTo>
                    <a:pt x="12138" y="119362"/>
                  </a:lnTo>
                  <a:lnTo>
                    <a:pt x="16108" y="180036"/>
                  </a:lnTo>
                  <a:lnTo>
                    <a:pt x="24174" y="240127"/>
                  </a:lnTo>
                  <a:lnTo>
                    <a:pt x="34260" y="303539"/>
                  </a:lnTo>
                  <a:lnTo>
                    <a:pt x="36599" y="361125"/>
                  </a:lnTo>
                  <a:lnTo>
                    <a:pt x="33799" y="380039"/>
                  </a:lnTo>
                  <a:lnTo>
                    <a:pt x="26646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305741" y="1210777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73121" y="3119"/>
                  </a:lnTo>
                  <a:lnTo>
                    <a:pt x="1150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53831" y="1042321"/>
              <a:ext cx="18819" cy="389555"/>
            </a:xfrm>
            <a:custGeom>
              <a:avLst/>
              <a:gdLst/>
              <a:ahLst/>
              <a:cxnLst/>
              <a:rect l="0" t="0" r="0" b="0"/>
              <a:pathLst>
                <a:path w="18819" h="389555">
                  <a:moveTo>
                    <a:pt x="9878" y="0"/>
                  </a:moveTo>
                  <a:lnTo>
                    <a:pt x="2643" y="27556"/>
                  </a:lnTo>
                  <a:lnTo>
                    <a:pt x="0" y="90018"/>
                  </a:lnTo>
                  <a:lnTo>
                    <a:pt x="2662" y="142875"/>
                  </a:lnTo>
                  <a:lnTo>
                    <a:pt x="7740" y="194412"/>
                  </a:lnTo>
                  <a:lnTo>
                    <a:pt x="12364" y="244777"/>
                  </a:lnTo>
                  <a:lnTo>
                    <a:pt x="18818" y="304414"/>
                  </a:lnTo>
                  <a:lnTo>
                    <a:pt x="12857" y="360605"/>
                  </a:lnTo>
                  <a:lnTo>
                    <a:pt x="9878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558217" y="231626"/>
              <a:ext cx="231628" cy="1210779"/>
            </a:xfrm>
            <a:custGeom>
              <a:avLst/>
              <a:gdLst/>
              <a:ahLst/>
              <a:cxnLst/>
              <a:rect l="0" t="0" r="0" b="0"/>
              <a:pathLst>
                <a:path w="231628" h="1210779">
                  <a:moveTo>
                    <a:pt x="231627" y="0"/>
                  </a:moveTo>
                  <a:lnTo>
                    <a:pt x="226038" y="62093"/>
                  </a:lnTo>
                  <a:lnTo>
                    <a:pt x="218630" y="124005"/>
                  </a:lnTo>
                  <a:lnTo>
                    <a:pt x="204396" y="187083"/>
                  </a:lnTo>
                  <a:lnTo>
                    <a:pt x="197782" y="242369"/>
                  </a:lnTo>
                  <a:lnTo>
                    <a:pt x="185557" y="303939"/>
                  </a:lnTo>
                  <a:lnTo>
                    <a:pt x="179113" y="365191"/>
                  </a:lnTo>
                  <a:lnTo>
                    <a:pt x="170964" y="415221"/>
                  </a:lnTo>
                  <a:lnTo>
                    <a:pt x="161140" y="468260"/>
                  </a:lnTo>
                  <a:lnTo>
                    <a:pt x="150821" y="526739"/>
                  </a:lnTo>
                  <a:lnTo>
                    <a:pt x="141524" y="582800"/>
                  </a:lnTo>
                  <a:lnTo>
                    <a:pt x="135910" y="643345"/>
                  </a:lnTo>
                  <a:lnTo>
                    <a:pt x="121638" y="704568"/>
                  </a:lnTo>
                  <a:lnTo>
                    <a:pt x="109481" y="761442"/>
                  </a:lnTo>
                  <a:lnTo>
                    <a:pt x="98469" y="822228"/>
                  </a:lnTo>
                  <a:lnTo>
                    <a:pt x="86628" y="883522"/>
                  </a:lnTo>
                  <a:lnTo>
                    <a:pt x="71161" y="939248"/>
                  </a:lnTo>
                  <a:lnTo>
                    <a:pt x="63199" y="991634"/>
                  </a:lnTo>
                  <a:lnTo>
                    <a:pt x="43853" y="1054969"/>
                  </a:lnTo>
                  <a:lnTo>
                    <a:pt x="28420" y="1112280"/>
                  </a:lnTo>
                  <a:lnTo>
                    <a:pt x="14106" y="1164632"/>
                  </a:lnTo>
                  <a:lnTo>
                    <a:pt x="0" y="12107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663179" y="2124034"/>
            <a:ext cx="1811019" cy="518620"/>
            <a:chOff x="663179" y="2124034"/>
            <a:chExt cx="1811019" cy="518620"/>
          </a:xfrm>
        </p:grpSpPr>
        <p:sp>
          <p:nvSpPr>
            <p:cNvPr id="53" name="Freeform 52"/>
            <p:cNvSpPr/>
            <p:nvPr/>
          </p:nvSpPr>
          <p:spPr>
            <a:xfrm>
              <a:off x="663179" y="2124034"/>
              <a:ext cx="358086" cy="500696"/>
            </a:xfrm>
            <a:custGeom>
              <a:avLst/>
              <a:gdLst/>
              <a:ahLst/>
              <a:cxnLst/>
              <a:rect l="0" t="0" r="0" b="0"/>
              <a:pathLst>
                <a:path w="358086" h="500696">
                  <a:moveTo>
                    <a:pt x="73815" y="23779"/>
                  </a:moveTo>
                  <a:lnTo>
                    <a:pt x="39069" y="77654"/>
                  </a:lnTo>
                  <a:lnTo>
                    <a:pt x="18171" y="129226"/>
                  </a:lnTo>
                  <a:lnTo>
                    <a:pt x="13323" y="133852"/>
                  </a:lnTo>
                  <a:lnTo>
                    <a:pt x="7751" y="134595"/>
                  </a:lnTo>
                  <a:lnTo>
                    <a:pt x="1696" y="132752"/>
                  </a:lnTo>
                  <a:lnTo>
                    <a:pt x="0" y="128013"/>
                  </a:lnTo>
                  <a:lnTo>
                    <a:pt x="14370" y="85425"/>
                  </a:lnTo>
                  <a:lnTo>
                    <a:pt x="36640" y="45705"/>
                  </a:lnTo>
                  <a:lnTo>
                    <a:pt x="49884" y="29234"/>
                  </a:lnTo>
                  <a:lnTo>
                    <a:pt x="76083" y="12397"/>
                  </a:lnTo>
                  <a:lnTo>
                    <a:pt x="111662" y="0"/>
                  </a:lnTo>
                  <a:lnTo>
                    <a:pt x="151840" y="96"/>
                  </a:lnTo>
                  <a:lnTo>
                    <a:pt x="187791" y="7533"/>
                  </a:lnTo>
                  <a:lnTo>
                    <a:pt x="215080" y="22735"/>
                  </a:lnTo>
                  <a:lnTo>
                    <a:pt x="260787" y="67142"/>
                  </a:lnTo>
                  <a:lnTo>
                    <a:pt x="275067" y="88675"/>
                  </a:lnTo>
                  <a:lnTo>
                    <a:pt x="288513" y="128275"/>
                  </a:lnTo>
                  <a:lnTo>
                    <a:pt x="293017" y="176533"/>
                  </a:lnTo>
                  <a:lnTo>
                    <a:pt x="292012" y="227877"/>
                  </a:lnTo>
                  <a:lnTo>
                    <a:pt x="279106" y="281305"/>
                  </a:lnTo>
                  <a:lnTo>
                    <a:pt x="266183" y="338729"/>
                  </a:lnTo>
                  <a:lnTo>
                    <a:pt x="246887" y="387589"/>
                  </a:lnTo>
                  <a:lnTo>
                    <a:pt x="212637" y="446549"/>
                  </a:lnTo>
                  <a:lnTo>
                    <a:pt x="195176" y="465531"/>
                  </a:lnTo>
                  <a:lnTo>
                    <a:pt x="148957" y="493661"/>
                  </a:lnTo>
                  <a:lnTo>
                    <a:pt x="137948" y="498471"/>
                  </a:lnTo>
                  <a:lnTo>
                    <a:pt x="113237" y="500695"/>
                  </a:lnTo>
                  <a:lnTo>
                    <a:pt x="88996" y="496615"/>
                  </a:lnTo>
                  <a:lnTo>
                    <a:pt x="62196" y="481163"/>
                  </a:lnTo>
                  <a:lnTo>
                    <a:pt x="46814" y="468436"/>
                  </a:lnTo>
                  <a:lnTo>
                    <a:pt x="30590" y="442528"/>
                  </a:lnTo>
                  <a:lnTo>
                    <a:pt x="28478" y="419680"/>
                  </a:lnTo>
                  <a:lnTo>
                    <a:pt x="32608" y="395097"/>
                  </a:lnTo>
                  <a:lnTo>
                    <a:pt x="42243" y="372473"/>
                  </a:lnTo>
                  <a:lnTo>
                    <a:pt x="57444" y="356959"/>
                  </a:lnTo>
                  <a:lnTo>
                    <a:pt x="88852" y="341648"/>
                  </a:lnTo>
                  <a:lnTo>
                    <a:pt x="113253" y="335850"/>
                  </a:lnTo>
                  <a:lnTo>
                    <a:pt x="173809" y="344494"/>
                  </a:lnTo>
                  <a:lnTo>
                    <a:pt x="226235" y="365854"/>
                  </a:lnTo>
                  <a:lnTo>
                    <a:pt x="286150" y="405290"/>
                  </a:lnTo>
                  <a:lnTo>
                    <a:pt x="331831" y="422966"/>
                  </a:lnTo>
                  <a:lnTo>
                    <a:pt x="358085" y="4343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105492" y="2432060"/>
              <a:ext cx="242156" cy="179008"/>
            </a:xfrm>
            <a:custGeom>
              <a:avLst/>
              <a:gdLst/>
              <a:ahLst/>
              <a:cxnLst/>
              <a:rect l="0" t="0" r="0" b="0"/>
              <a:pathLst>
                <a:path w="242156" h="179008">
                  <a:moveTo>
                    <a:pt x="0" y="147421"/>
                  </a:moveTo>
                  <a:lnTo>
                    <a:pt x="16767" y="136243"/>
                  </a:lnTo>
                  <a:lnTo>
                    <a:pt x="21707" y="128271"/>
                  </a:lnTo>
                  <a:lnTo>
                    <a:pt x="28658" y="94694"/>
                  </a:lnTo>
                  <a:lnTo>
                    <a:pt x="36789" y="33214"/>
                  </a:lnTo>
                  <a:lnTo>
                    <a:pt x="51714" y="6088"/>
                  </a:lnTo>
                  <a:lnTo>
                    <a:pt x="59043" y="1726"/>
                  </a:lnTo>
                  <a:lnTo>
                    <a:pt x="76544" y="0"/>
                  </a:lnTo>
                  <a:lnTo>
                    <a:pt x="92901" y="6252"/>
                  </a:lnTo>
                  <a:lnTo>
                    <a:pt x="122466" y="29329"/>
                  </a:lnTo>
                  <a:lnTo>
                    <a:pt x="156902" y="72059"/>
                  </a:lnTo>
                  <a:lnTo>
                    <a:pt x="192613" y="126145"/>
                  </a:lnTo>
                  <a:lnTo>
                    <a:pt x="242155" y="1790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231834" y="2411026"/>
              <a:ext cx="115814" cy="231628"/>
            </a:xfrm>
            <a:custGeom>
              <a:avLst/>
              <a:gdLst/>
              <a:ahLst/>
              <a:cxnLst/>
              <a:rect l="0" t="0" r="0" b="0"/>
              <a:pathLst>
                <a:path w="115814" h="231628">
                  <a:moveTo>
                    <a:pt x="115813" y="0"/>
                  </a:moveTo>
                  <a:lnTo>
                    <a:pt x="104635" y="11178"/>
                  </a:lnTo>
                  <a:lnTo>
                    <a:pt x="78365" y="65567"/>
                  </a:lnTo>
                  <a:lnTo>
                    <a:pt x="57144" y="105994"/>
                  </a:lnTo>
                  <a:lnTo>
                    <a:pt x="34518" y="167163"/>
                  </a:lnTo>
                  <a:lnTo>
                    <a:pt x="12841" y="20719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674031" y="2379440"/>
              <a:ext cx="126343" cy="6067"/>
            </a:xfrm>
            <a:custGeom>
              <a:avLst/>
              <a:gdLst/>
              <a:ahLst/>
              <a:cxnLst/>
              <a:rect l="0" t="0" r="0" b="0"/>
              <a:pathLst>
                <a:path w="126343" h="6067">
                  <a:moveTo>
                    <a:pt x="126342" y="0"/>
                  </a:moveTo>
                  <a:lnTo>
                    <a:pt x="93889" y="6066"/>
                  </a:lnTo>
                  <a:lnTo>
                    <a:pt x="30821" y="10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705616" y="2484725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82726" y="0"/>
                  </a:lnTo>
                  <a:lnTo>
                    <a:pt x="24585" y="72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443045" y="2137285"/>
              <a:ext cx="31153" cy="473783"/>
            </a:xfrm>
            <a:custGeom>
              <a:avLst/>
              <a:gdLst/>
              <a:ahLst/>
              <a:cxnLst/>
              <a:rect l="0" t="0" r="0" b="0"/>
              <a:pathLst>
                <a:path w="31153" h="473783">
                  <a:moveTo>
                    <a:pt x="10094" y="0"/>
                  </a:moveTo>
                  <a:lnTo>
                    <a:pt x="1761" y="37477"/>
                  </a:lnTo>
                  <a:lnTo>
                    <a:pt x="0" y="88901"/>
                  </a:lnTo>
                  <a:lnTo>
                    <a:pt x="6887" y="140393"/>
                  </a:lnTo>
                  <a:lnTo>
                    <a:pt x="9144" y="201735"/>
                  </a:lnTo>
                  <a:lnTo>
                    <a:pt x="9672" y="247977"/>
                  </a:lnTo>
                  <a:lnTo>
                    <a:pt x="13026" y="292706"/>
                  </a:lnTo>
                  <a:lnTo>
                    <a:pt x="17247" y="335982"/>
                  </a:lnTo>
                  <a:lnTo>
                    <a:pt x="20792" y="397467"/>
                  </a:lnTo>
                  <a:lnTo>
                    <a:pt x="28759" y="451992"/>
                  </a:lnTo>
                  <a:lnTo>
                    <a:pt x="31152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154234" y="2147813"/>
              <a:ext cx="309435" cy="298142"/>
            </a:xfrm>
            <a:custGeom>
              <a:avLst/>
              <a:gdLst/>
              <a:ahLst/>
              <a:cxnLst/>
              <a:rect l="0" t="0" r="0" b="0"/>
              <a:pathLst>
                <a:path w="309435" h="298142">
                  <a:moveTo>
                    <a:pt x="309434" y="200041"/>
                  </a:moveTo>
                  <a:lnTo>
                    <a:pt x="250817" y="214696"/>
                  </a:lnTo>
                  <a:lnTo>
                    <a:pt x="196643" y="229409"/>
                  </a:lnTo>
                  <a:lnTo>
                    <a:pt x="140882" y="253632"/>
                  </a:lnTo>
                  <a:lnTo>
                    <a:pt x="84807" y="275358"/>
                  </a:lnTo>
                  <a:lnTo>
                    <a:pt x="26086" y="294549"/>
                  </a:lnTo>
                  <a:lnTo>
                    <a:pt x="15251" y="298141"/>
                  </a:lnTo>
                  <a:lnTo>
                    <a:pt x="8027" y="295857"/>
                  </a:lnTo>
                  <a:lnTo>
                    <a:pt x="3211" y="289655"/>
                  </a:lnTo>
                  <a:lnTo>
                    <a:pt x="0" y="280841"/>
                  </a:lnTo>
                  <a:lnTo>
                    <a:pt x="199" y="271455"/>
                  </a:lnTo>
                  <a:lnTo>
                    <a:pt x="6660" y="251668"/>
                  </a:lnTo>
                  <a:lnTo>
                    <a:pt x="43244" y="198489"/>
                  </a:lnTo>
                  <a:lnTo>
                    <a:pt x="77877" y="135742"/>
                  </a:lnTo>
                  <a:lnTo>
                    <a:pt x="100308" y="80496"/>
                  </a:lnTo>
                  <a:lnTo>
                    <a:pt x="127982" y="19858"/>
                  </a:lnTo>
                  <a:lnTo>
                    <a:pt x="1409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5339659" y="1879011"/>
            <a:ext cx="3685436" cy="847870"/>
            <a:chOff x="5339659" y="1879011"/>
            <a:chExt cx="3685436" cy="847870"/>
          </a:xfrm>
        </p:grpSpPr>
        <p:sp>
          <p:nvSpPr>
            <p:cNvPr id="61" name="Freeform 60"/>
            <p:cNvSpPr/>
            <p:nvPr/>
          </p:nvSpPr>
          <p:spPr>
            <a:xfrm>
              <a:off x="5500470" y="1976069"/>
              <a:ext cx="279676" cy="387649"/>
            </a:xfrm>
            <a:custGeom>
              <a:avLst/>
              <a:gdLst/>
              <a:ahLst/>
              <a:cxnLst/>
              <a:rect l="0" t="0" r="0" b="0"/>
              <a:pathLst>
                <a:path w="279676" h="387649">
                  <a:moveTo>
                    <a:pt x="121747" y="13817"/>
                  </a:moveTo>
                  <a:lnTo>
                    <a:pt x="103789" y="67692"/>
                  </a:lnTo>
                  <a:lnTo>
                    <a:pt x="92380" y="97240"/>
                  </a:lnTo>
                  <a:lnTo>
                    <a:pt x="81009" y="113674"/>
                  </a:lnTo>
                  <a:lnTo>
                    <a:pt x="77041" y="113144"/>
                  </a:lnTo>
                  <a:lnTo>
                    <a:pt x="74396" y="106941"/>
                  </a:lnTo>
                  <a:lnTo>
                    <a:pt x="72626" y="86791"/>
                  </a:lnTo>
                  <a:lnTo>
                    <a:pt x="75739" y="66137"/>
                  </a:lnTo>
                  <a:lnTo>
                    <a:pt x="84142" y="48378"/>
                  </a:lnTo>
                  <a:lnTo>
                    <a:pt x="108600" y="17914"/>
                  </a:lnTo>
                  <a:lnTo>
                    <a:pt x="134619" y="2032"/>
                  </a:lnTo>
                  <a:lnTo>
                    <a:pt x="154374" y="0"/>
                  </a:lnTo>
                  <a:lnTo>
                    <a:pt x="164556" y="1096"/>
                  </a:lnTo>
                  <a:lnTo>
                    <a:pt x="182107" y="11673"/>
                  </a:lnTo>
                  <a:lnTo>
                    <a:pt x="212439" y="47058"/>
                  </a:lnTo>
                  <a:lnTo>
                    <a:pt x="228298" y="77478"/>
                  </a:lnTo>
                  <a:lnTo>
                    <a:pt x="234816" y="114308"/>
                  </a:lnTo>
                  <a:lnTo>
                    <a:pt x="228613" y="169844"/>
                  </a:lnTo>
                  <a:lnTo>
                    <a:pt x="218272" y="218884"/>
                  </a:lnTo>
                  <a:lnTo>
                    <a:pt x="200910" y="269290"/>
                  </a:lnTo>
                  <a:lnTo>
                    <a:pt x="174082" y="322597"/>
                  </a:lnTo>
                  <a:lnTo>
                    <a:pt x="150122" y="348632"/>
                  </a:lnTo>
                  <a:lnTo>
                    <a:pt x="110585" y="378390"/>
                  </a:lnTo>
                  <a:lnTo>
                    <a:pt x="83641" y="386419"/>
                  </a:lnTo>
                  <a:lnTo>
                    <a:pt x="55678" y="387648"/>
                  </a:lnTo>
                  <a:lnTo>
                    <a:pt x="35452" y="380395"/>
                  </a:lnTo>
                  <a:lnTo>
                    <a:pt x="10911" y="363158"/>
                  </a:lnTo>
                  <a:lnTo>
                    <a:pt x="2296" y="340655"/>
                  </a:lnTo>
                  <a:lnTo>
                    <a:pt x="0" y="326465"/>
                  </a:lnTo>
                  <a:lnTo>
                    <a:pt x="1977" y="315836"/>
                  </a:lnTo>
                  <a:lnTo>
                    <a:pt x="6806" y="307579"/>
                  </a:lnTo>
                  <a:lnTo>
                    <a:pt x="13534" y="300905"/>
                  </a:lnTo>
                  <a:lnTo>
                    <a:pt x="36608" y="293490"/>
                  </a:lnTo>
                  <a:lnTo>
                    <a:pt x="99081" y="288729"/>
                  </a:lnTo>
                  <a:lnTo>
                    <a:pt x="126881" y="294317"/>
                  </a:lnTo>
                  <a:lnTo>
                    <a:pt x="185378" y="313967"/>
                  </a:lnTo>
                  <a:lnTo>
                    <a:pt x="223529" y="316440"/>
                  </a:lnTo>
                  <a:lnTo>
                    <a:pt x="255240" y="310283"/>
                  </a:lnTo>
                  <a:lnTo>
                    <a:pt x="279675" y="2980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339659" y="1879011"/>
              <a:ext cx="625011" cy="570670"/>
            </a:xfrm>
            <a:custGeom>
              <a:avLst/>
              <a:gdLst/>
              <a:ahLst/>
              <a:cxnLst/>
              <a:rect l="0" t="0" r="0" b="0"/>
              <a:pathLst>
                <a:path w="625011" h="570670">
                  <a:moveTo>
                    <a:pt x="356258" y="5590"/>
                  </a:moveTo>
                  <a:lnTo>
                    <a:pt x="339490" y="0"/>
                  </a:lnTo>
                  <a:lnTo>
                    <a:pt x="285572" y="4442"/>
                  </a:lnTo>
                  <a:lnTo>
                    <a:pt x="236918" y="14478"/>
                  </a:lnTo>
                  <a:lnTo>
                    <a:pt x="177963" y="38238"/>
                  </a:lnTo>
                  <a:lnTo>
                    <a:pt x="116749" y="72410"/>
                  </a:lnTo>
                  <a:lnTo>
                    <a:pt x="70720" y="118562"/>
                  </a:lnTo>
                  <a:lnTo>
                    <a:pt x="30631" y="179911"/>
                  </a:lnTo>
                  <a:lnTo>
                    <a:pt x="7537" y="234216"/>
                  </a:lnTo>
                  <a:lnTo>
                    <a:pt x="115" y="296719"/>
                  </a:lnTo>
                  <a:lnTo>
                    <a:pt x="0" y="351553"/>
                  </a:lnTo>
                  <a:lnTo>
                    <a:pt x="8025" y="392757"/>
                  </a:lnTo>
                  <a:lnTo>
                    <a:pt x="27985" y="444889"/>
                  </a:lnTo>
                  <a:lnTo>
                    <a:pt x="42962" y="475394"/>
                  </a:lnTo>
                  <a:lnTo>
                    <a:pt x="74574" y="512251"/>
                  </a:lnTo>
                  <a:lnTo>
                    <a:pt x="109929" y="537337"/>
                  </a:lnTo>
                  <a:lnTo>
                    <a:pt x="162628" y="558369"/>
                  </a:lnTo>
                  <a:lnTo>
                    <a:pt x="214285" y="570669"/>
                  </a:lnTo>
                  <a:lnTo>
                    <a:pt x="246365" y="570251"/>
                  </a:lnTo>
                  <a:lnTo>
                    <a:pt x="298481" y="558032"/>
                  </a:lnTo>
                  <a:lnTo>
                    <a:pt x="356686" y="545312"/>
                  </a:lnTo>
                  <a:lnTo>
                    <a:pt x="411497" y="526076"/>
                  </a:lnTo>
                  <a:lnTo>
                    <a:pt x="462443" y="501009"/>
                  </a:lnTo>
                  <a:lnTo>
                    <a:pt x="509164" y="477754"/>
                  </a:lnTo>
                  <a:lnTo>
                    <a:pt x="572089" y="421079"/>
                  </a:lnTo>
                  <a:lnTo>
                    <a:pt x="608710" y="358771"/>
                  </a:lnTo>
                  <a:lnTo>
                    <a:pt x="623690" y="312617"/>
                  </a:lnTo>
                  <a:lnTo>
                    <a:pt x="625010" y="266186"/>
                  </a:lnTo>
                  <a:lnTo>
                    <a:pt x="621112" y="215384"/>
                  </a:lnTo>
                  <a:lnTo>
                    <a:pt x="617860" y="181890"/>
                  </a:lnTo>
                  <a:lnTo>
                    <a:pt x="601706" y="136726"/>
                  </a:lnTo>
                  <a:lnTo>
                    <a:pt x="565399" y="82662"/>
                  </a:lnTo>
                  <a:lnTo>
                    <a:pt x="542796" y="60901"/>
                  </a:lnTo>
                  <a:lnTo>
                    <a:pt x="483745" y="30987"/>
                  </a:lnTo>
                  <a:lnTo>
                    <a:pt x="426674" y="13466"/>
                  </a:lnTo>
                  <a:lnTo>
                    <a:pt x="371511" y="14381"/>
                  </a:lnTo>
                  <a:lnTo>
                    <a:pt x="324672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055236" y="2000414"/>
              <a:ext cx="354931" cy="413659"/>
            </a:xfrm>
            <a:custGeom>
              <a:avLst/>
              <a:gdLst/>
              <a:ahLst/>
              <a:cxnLst/>
              <a:rect l="0" t="0" r="0" b="0"/>
              <a:pathLst>
                <a:path w="354931" h="413659">
                  <a:moveTo>
                    <a:pt x="30235" y="0"/>
                  </a:moveTo>
                  <a:lnTo>
                    <a:pt x="15581" y="53028"/>
                  </a:lnTo>
                  <a:lnTo>
                    <a:pt x="3208" y="104408"/>
                  </a:lnTo>
                  <a:lnTo>
                    <a:pt x="0" y="153898"/>
                  </a:lnTo>
                  <a:lnTo>
                    <a:pt x="220" y="210156"/>
                  </a:lnTo>
                  <a:lnTo>
                    <a:pt x="6004" y="258670"/>
                  </a:lnTo>
                  <a:lnTo>
                    <a:pt x="10577" y="307230"/>
                  </a:lnTo>
                  <a:lnTo>
                    <a:pt x="38363" y="367362"/>
                  </a:lnTo>
                  <a:lnTo>
                    <a:pt x="58640" y="394157"/>
                  </a:lnTo>
                  <a:lnTo>
                    <a:pt x="85055" y="411325"/>
                  </a:lnTo>
                  <a:lnTo>
                    <a:pt x="104902" y="413658"/>
                  </a:lnTo>
                  <a:lnTo>
                    <a:pt x="151829" y="405624"/>
                  </a:lnTo>
                  <a:lnTo>
                    <a:pt x="211714" y="369574"/>
                  </a:lnTo>
                  <a:lnTo>
                    <a:pt x="237234" y="352598"/>
                  </a:lnTo>
                  <a:lnTo>
                    <a:pt x="292977" y="290119"/>
                  </a:lnTo>
                  <a:lnTo>
                    <a:pt x="319828" y="240971"/>
                  </a:lnTo>
                  <a:lnTo>
                    <a:pt x="343329" y="180484"/>
                  </a:lnTo>
                  <a:lnTo>
                    <a:pt x="353994" y="117539"/>
                  </a:lnTo>
                  <a:lnTo>
                    <a:pt x="354930" y="57186"/>
                  </a:lnTo>
                  <a:lnTo>
                    <a:pt x="3460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434375" y="2247352"/>
              <a:ext cx="165280" cy="163675"/>
            </a:xfrm>
            <a:custGeom>
              <a:avLst/>
              <a:gdLst/>
              <a:ahLst/>
              <a:cxnLst/>
              <a:rect l="0" t="0" r="0" b="0"/>
              <a:pathLst>
                <a:path w="165280" h="163675">
                  <a:moveTo>
                    <a:pt x="9065" y="68917"/>
                  </a:moveTo>
                  <a:lnTo>
                    <a:pt x="9065" y="127534"/>
                  </a:lnTo>
                  <a:lnTo>
                    <a:pt x="7895" y="132561"/>
                  </a:lnTo>
                  <a:lnTo>
                    <a:pt x="5945" y="132404"/>
                  </a:lnTo>
                  <a:lnTo>
                    <a:pt x="3476" y="128789"/>
                  </a:lnTo>
                  <a:lnTo>
                    <a:pt x="0" y="101345"/>
                  </a:lnTo>
                  <a:lnTo>
                    <a:pt x="10182" y="47971"/>
                  </a:lnTo>
                  <a:lnTo>
                    <a:pt x="17750" y="28022"/>
                  </a:lnTo>
                  <a:lnTo>
                    <a:pt x="28913" y="11357"/>
                  </a:lnTo>
                  <a:lnTo>
                    <a:pt x="37505" y="5977"/>
                  </a:lnTo>
                  <a:lnTo>
                    <a:pt x="59530" y="0"/>
                  </a:lnTo>
                  <a:lnTo>
                    <a:pt x="92648" y="2224"/>
                  </a:lnTo>
                  <a:lnTo>
                    <a:pt x="110944" y="10420"/>
                  </a:lnTo>
                  <a:lnTo>
                    <a:pt x="141753" y="34745"/>
                  </a:lnTo>
                  <a:lnTo>
                    <a:pt x="157695" y="60742"/>
                  </a:lnTo>
                  <a:lnTo>
                    <a:pt x="165157" y="109373"/>
                  </a:lnTo>
                  <a:lnTo>
                    <a:pt x="165279" y="145505"/>
                  </a:lnTo>
                  <a:lnTo>
                    <a:pt x="163511" y="151561"/>
                  </a:lnTo>
                  <a:lnTo>
                    <a:pt x="156464" y="1636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672238" y="2028849"/>
              <a:ext cx="180806" cy="429607"/>
            </a:xfrm>
            <a:custGeom>
              <a:avLst/>
              <a:gdLst/>
              <a:ahLst/>
              <a:cxnLst/>
              <a:rect l="0" t="0" r="0" b="0"/>
              <a:pathLst>
                <a:path w="180806" h="429607">
                  <a:moveTo>
                    <a:pt x="97585" y="329534"/>
                  </a:moveTo>
                  <a:lnTo>
                    <a:pt x="108764" y="312766"/>
                  </a:lnTo>
                  <a:lnTo>
                    <a:pt x="115715" y="279982"/>
                  </a:lnTo>
                  <a:lnTo>
                    <a:pt x="111102" y="260328"/>
                  </a:lnTo>
                  <a:lnTo>
                    <a:pt x="106597" y="251811"/>
                  </a:lnTo>
                  <a:lnTo>
                    <a:pt x="98914" y="247303"/>
                  </a:lnTo>
                  <a:lnTo>
                    <a:pt x="77899" y="245414"/>
                  </a:lnTo>
                  <a:lnTo>
                    <a:pt x="59200" y="251593"/>
                  </a:lnTo>
                  <a:lnTo>
                    <a:pt x="50939" y="256516"/>
                  </a:lnTo>
                  <a:lnTo>
                    <a:pt x="28132" y="285802"/>
                  </a:lnTo>
                  <a:lnTo>
                    <a:pt x="3850" y="339850"/>
                  </a:lnTo>
                  <a:lnTo>
                    <a:pt x="0" y="350449"/>
                  </a:lnTo>
                  <a:lnTo>
                    <a:pt x="171" y="387724"/>
                  </a:lnTo>
                  <a:lnTo>
                    <a:pt x="7887" y="408428"/>
                  </a:lnTo>
                  <a:lnTo>
                    <a:pt x="13220" y="417225"/>
                  </a:lnTo>
                  <a:lnTo>
                    <a:pt x="21454" y="423090"/>
                  </a:lnTo>
                  <a:lnTo>
                    <a:pt x="43083" y="429606"/>
                  </a:lnTo>
                  <a:lnTo>
                    <a:pt x="65173" y="426263"/>
                  </a:lnTo>
                  <a:lnTo>
                    <a:pt x="94221" y="411227"/>
                  </a:lnTo>
                  <a:lnTo>
                    <a:pt x="117645" y="388834"/>
                  </a:lnTo>
                  <a:lnTo>
                    <a:pt x="146522" y="344237"/>
                  </a:lnTo>
                  <a:lnTo>
                    <a:pt x="166350" y="283132"/>
                  </a:lnTo>
                  <a:lnTo>
                    <a:pt x="178412" y="221669"/>
                  </a:lnTo>
                  <a:lnTo>
                    <a:pt x="180805" y="170842"/>
                  </a:lnTo>
                  <a:lnTo>
                    <a:pt x="176025" y="112444"/>
                  </a:lnTo>
                  <a:lnTo>
                    <a:pt x="171052" y="59878"/>
                  </a:lnTo>
                  <a:lnTo>
                    <a:pt x="161987" y="25418"/>
                  </a:lnTo>
                  <a:lnTo>
                    <a:pt x="151165" y="3688"/>
                  </a:lnTo>
                  <a:lnTo>
                    <a:pt x="146173" y="0"/>
                  </a:lnTo>
                  <a:lnTo>
                    <a:pt x="141676" y="1050"/>
                  </a:lnTo>
                  <a:lnTo>
                    <a:pt x="137508" y="5260"/>
                  </a:lnTo>
                  <a:lnTo>
                    <a:pt x="122412" y="46808"/>
                  </a:lnTo>
                  <a:lnTo>
                    <a:pt x="111285" y="110127"/>
                  </a:lnTo>
                  <a:lnTo>
                    <a:pt x="109055" y="164699"/>
                  </a:lnTo>
                  <a:lnTo>
                    <a:pt x="108393" y="222202"/>
                  </a:lnTo>
                  <a:lnTo>
                    <a:pt x="111316" y="276285"/>
                  </a:lnTo>
                  <a:lnTo>
                    <a:pt x="122784" y="335783"/>
                  </a:lnTo>
                  <a:lnTo>
                    <a:pt x="139700" y="3927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881704" y="2305192"/>
              <a:ext cx="175660" cy="140522"/>
            </a:xfrm>
            <a:custGeom>
              <a:avLst/>
              <a:gdLst/>
              <a:ahLst/>
              <a:cxnLst/>
              <a:rect l="0" t="0" r="0" b="0"/>
              <a:pathLst>
                <a:path w="175660" h="140522">
                  <a:moveTo>
                    <a:pt x="88161" y="21606"/>
                  </a:moveTo>
                  <a:lnTo>
                    <a:pt x="82572" y="4838"/>
                  </a:lnTo>
                  <a:lnTo>
                    <a:pt x="76246" y="1068"/>
                  </a:lnTo>
                  <a:lnTo>
                    <a:pt x="56739" y="0"/>
                  </a:lnTo>
                  <a:lnTo>
                    <a:pt x="38710" y="6544"/>
                  </a:lnTo>
                  <a:lnTo>
                    <a:pt x="30627" y="11564"/>
                  </a:lnTo>
                  <a:lnTo>
                    <a:pt x="18527" y="26502"/>
                  </a:lnTo>
                  <a:lnTo>
                    <a:pt x="1227" y="64687"/>
                  </a:lnTo>
                  <a:lnTo>
                    <a:pt x="0" y="85206"/>
                  </a:lnTo>
                  <a:lnTo>
                    <a:pt x="4525" y="104855"/>
                  </a:lnTo>
                  <a:lnTo>
                    <a:pt x="14335" y="121386"/>
                  </a:lnTo>
                  <a:lnTo>
                    <a:pt x="29613" y="133413"/>
                  </a:lnTo>
                  <a:lnTo>
                    <a:pt x="38601" y="138258"/>
                  </a:lnTo>
                  <a:lnTo>
                    <a:pt x="61065" y="140521"/>
                  </a:lnTo>
                  <a:lnTo>
                    <a:pt x="108025" y="132443"/>
                  </a:lnTo>
                  <a:lnTo>
                    <a:pt x="134861" y="117357"/>
                  </a:lnTo>
                  <a:lnTo>
                    <a:pt x="157630" y="98070"/>
                  </a:lnTo>
                  <a:lnTo>
                    <a:pt x="173605" y="71948"/>
                  </a:lnTo>
                  <a:lnTo>
                    <a:pt x="175659" y="52169"/>
                  </a:lnTo>
                  <a:lnTo>
                    <a:pt x="174569" y="41981"/>
                  </a:lnTo>
                  <a:lnTo>
                    <a:pt x="170332" y="34019"/>
                  </a:lnTo>
                  <a:lnTo>
                    <a:pt x="156267" y="22053"/>
                  </a:lnTo>
                  <a:lnTo>
                    <a:pt x="130275" y="110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288270" y="2298973"/>
              <a:ext cx="281720" cy="177577"/>
            </a:xfrm>
            <a:custGeom>
              <a:avLst/>
              <a:gdLst/>
              <a:ahLst/>
              <a:cxnLst/>
              <a:rect l="0" t="0" r="0" b="0"/>
              <a:pathLst>
                <a:path w="281720" h="177577">
                  <a:moveTo>
                    <a:pt x="60621" y="48881"/>
                  </a:moveTo>
                  <a:lnTo>
                    <a:pt x="49443" y="65649"/>
                  </a:lnTo>
                  <a:lnTo>
                    <a:pt x="37745" y="124327"/>
                  </a:lnTo>
                  <a:lnTo>
                    <a:pt x="25167" y="173489"/>
                  </a:lnTo>
                  <a:lnTo>
                    <a:pt x="21777" y="177576"/>
                  </a:lnTo>
                  <a:lnTo>
                    <a:pt x="18347" y="176792"/>
                  </a:lnTo>
                  <a:lnTo>
                    <a:pt x="11417" y="166562"/>
                  </a:lnTo>
                  <a:lnTo>
                    <a:pt x="2109" y="139902"/>
                  </a:lnTo>
                  <a:lnTo>
                    <a:pt x="0" y="102887"/>
                  </a:lnTo>
                  <a:lnTo>
                    <a:pt x="9176" y="48457"/>
                  </a:lnTo>
                  <a:lnTo>
                    <a:pt x="12286" y="34561"/>
                  </a:lnTo>
                  <a:lnTo>
                    <a:pt x="25101" y="12881"/>
                  </a:lnTo>
                  <a:lnTo>
                    <a:pt x="33431" y="3824"/>
                  </a:lnTo>
                  <a:lnTo>
                    <a:pt x="42494" y="126"/>
                  </a:lnTo>
                  <a:lnTo>
                    <a:pt x="52047" y="0"/>
                  </a:lnTo>
                  <a:lnTo>
                    <a:pt x="70848" y="6099"/>
                  </a:lnTo>
                  <a:lnTo>
                    <a:pt x="109252" y="35680"/>
                  </a:lnTo>
                  <a:lnTo>
                    <a:pt x="125073" y="61737"/>
                  </a:lnTo>
                  <a:lnTo>
                    <a:pt x="129326" y="63301"/>
                  </a:lnTo>
                  <a:lnTo>
                    <a:pt x="133330" y="59665"/>
                  </a:lnTo>
                  <a:lnTo>
                    <a:pt x="153752" y="25795"/>
                  </a:lnTo>
                  <a:lnTo>
                    <a:pt x="169863" y="12105"/>
                  </a:lnTo>
                  <a:lnTo>
                    <a:pt x="179072" y="6816"/>
                  </a:lnTo>
                  <a:lnTo>
                    <a:pt x="201783" y="4060"/>
                  </a:lnTo>
                  <a:lnTo>
                    <a:pt x="225135" y="7904"/>
                  </a:lnTo>
                  <a:lnTo>
                    <a:pt x="243313" y="17411"/>
                  </a:lnTo>
                  <a:lnTo>
                    <a:pt x="256071" y="35674"/>
                  </a:lnTo>
                  <a:lnTo>
                    <a:pt x="276435" y="91813"/>
                  </a:lnTo>
                  <a:lnTo>
                    <a:pt x="278984" y="129712"/>
                  </a:lnTo>
                  <a:lnTo>
                    <a:pt x="275190" y="160179"/>
                  </a:lnTo>
                  <a:lnTo>
                    <a:pt x="276196" y="165194"/>
                  </a:lnTo>
                  <a:lnTo>
                    <a:pt x="281719" y="1752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614538" y="2263626"/>
              <a:ext cx="143934" cy="224841"/>
            </a:xfrm>
            <a:custGeom>
              <a:avLst/>
              <a:gdLst/>
              <a:ahLst/>
              <a:cxnLst/>
              <a:rect l="0" t="0" r="0" b="0"/>
              <a:pathLst>
                <a:path w="143934" h="224841">
                  <a:moveTo>
                    <a:pt x="18623" y="52643"/>
                  </a:moveTo>
                  <a:lnTo>
                    <a:pt x="1834" y="107688"/>
                  </a:lnTo>
                  <a:lnTo>
                    <a:pt x="0" y="145642"/>
                  </a:lnTo>
                  <a:lnTo>
                    <a:pt x="7515" y="185353"/>
                  </a:lnTo>
                  <a:lnTo>
                    <a:pt x="17975" y="208721"/>
                  </a:lnTo>
                  <a:lnTo>
                    <a:pt x="26380" y="216357"/>
                  </a:lnTo>
                  <a:lnTo>
                    <a:pt x="48197" y="224840"/>
                  </a:lnTo>
                  <a:lnTo>
                    <a:pt x="70371" y="222372"/>
                  </a:lnTo>
                  <a:lnTo>
                    <a:pt x="90755" y="213476"/>
                  </a:lnTo>
                  <a:lnTo>
                    <a:pt x="107613" y="201723"/>
                  </a:lnTo>
                  <a:lnTo>
                    <a:pt x="119786" y="182462"/>
                  </a:lnTo>
                  <a:lnTo>
                    <a:pt x="139742" y="125631"/>
                  </a:lnTo>
                  <a:lnTo>
                    <a:pt x="143933" y="72866"/>
                  </a:lnTo>
                  <a:lnTo>
                    <a:pt x="141539" y="34459"/>
                  </a:lnTo>
                  <a:lnTo>
                    <a:pt x="1344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812183" y="2105699"/>
              <a:ext cx="10491" cy="400084"/>
            </a:xfrm>
            <a:custGeom>
              <a:avLst/>
              <a:gdLst/>
              <a:ahLst/>
              <a:cxnLst/>
              <a:rect l="0" t="0" r="0" b="0"/>
              <a:pathLst>
                <a:path w="10491" h="400084">
                  <a:moveTo>
                    <a:pt x="10490" y="0"/>
                  </a:moveTo>
                  <a:lnTo>
                    <a:pt x="2157" y="37478"/>
                  </a:lnTo>
                  <a:lnTo>
                    <a:pt x="395" y="94491"/>
                  </a:lnTo>
                  <a:lnTo>
                    <a:pt x="91" y="150440"/>
                  </a:lnTo>
                  <a:lnTo>
                    <a:pt x="0" y="211471"/>
                  </a:lnTo>
                  <a:lnTo>
                    <a:pt x="7205" y="272099"/>
                  </a:lnTo>
                  <a:lnTo>
                    <a:pt x="9841" y="334855"/>
                  </a:lnTo>
                  <a:lnTo>
                    <a:pt x="10298" y="372177"/>
                  </a:lnTo>
                  <a:lnTo>
                    <a:pt x="1049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953853" y="2147813"/>
              <a:ext cx="26749" cy="347441"/>
            </a:xfrm>
            <a:custGeom>
              <a:avLst/>
              <a:gdLst/>
              <a:ahLst/>
              <a:cxnLst/>
              <a:rect l="0" t="0" r="0" b="0"/>
              <a:pathLst>
                <a:path w="26749" h="347441">
                  <a:moveTo>
                    <a:pt x="26748" y="0"/>
                  </a:moveTo>
                  <a:lnTo>
                    <a:pt x="15295" y="48931"/>
                  </a:lnTo>
                  <a:lnTo>
                    <a:pt x="8536" y="99896"/>
                  </a:lnTo>
                  <a:lnTo>
                    <a:pt x="3414" y="153211"/>
                  </a:lnTo>
                  <a:lnTo>
                    <a:pt x="0" y="182737"/>
                  </a:lnTo>
                  <a:lnTo>
                    <a:pt x="4220" y="239647"/>
                  </a:lnTo>
                  <a:lnTo>
                    <a:pt x="8374" y="290935"/>
                  </a:lnTo>
                  <a:lnTo>
                    <a:pt x="1622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875316" y="2274155"/>
              <a:ext cx="157928" cy="52644"/>
            </a:xfrm>
            <a:custGeom>
              <a:avLst/>
              <a:gdLst/>
              <a:ahLst/>
              <a:cxnLst/>
              <a:rect l="0" t="0" r="0" b="0"/>
              <a:pathLst>
                <a:path w="157928" h="52644">
                  <a:moveTo>
                    <a:pt x="157927" y="0"/>
                  </a:moveTo>
                  <a:lnTo>
                    <a:pt x="104053" y="17958"/>
                  </a:lnTo>
                  <a:lnTo>
                    <a:pt x="42006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064829" y="24741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159585" y="2032000"/>
              <a:ext cx="136872" cy="694881"/>
            </a:xfrm>
            <a:custGeom>
              <a:avLst/>
              <a:gdLst/>
              <a:ahLst/>
              <a:cxnLst/>
              <a:rect l="0" t="0" r="0" b="0"/>
              <a:pathLst>
                <a:path w="136872" h="694881">
                  <a:moveTo>
                    <a:pt x="136871" y="0"/>
                  </a:moveTo>
                  <a:lnTo>
                    <a:pt x="122217" y="55141"/>
                  </a:lnTo>
                  <a:lnTo>
                    <a:pt x="108673" y="112104"/>
                  </a:lnTo>
                  <a:lnTo>
                    <a:pt x="94733" y="168416"/>
                  </a:lnTo>
                  <a:lnTo>
                    <a:pt x="86303" y="224600"/>
                  </a:lnTo>
                  <a:lnTo>
                    <a:pt x="76233" y="281928"/>
                  </a:lnTo>
                  <a:lnTo>
                    <a:pt x="62978" y="345244"/>
                  </a:lnTo>
                  <a:lnTo>
                    <a:pt x="52586" y="392023"/>
                  </a:lnTo>
                  <a:lnTo>
                    <a:pt x="45218" y="442928"/>
                  </a:lnTo>
                  <a:lnTo>
                    <a:pt x="39915" y="491936"/>
                  </a:lnTo>
                  <a:lnTo>
                    <a:pt x="27642" y="550417"/>
                  </a:lnTo>
                  <a:lnTo>
                    <a:pt x="21188" y="605860"/>
                  </a:lnTo>
                  <a:lnTo>
                    <a:pt x="6574" y="662664"/>
                  </a:lnTo>
                  <a:lnTo>
                    <a:pt x="0" y="6948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352024" y="2114581"/>
              <a:ext cx="216769" cy="433307"/>
            </a:xfrm>
            <a:custGeom>
              <a:avLst/>
              <a:gdLst/>
              <a:ahLst/>
              <a:cxnLst/>
              <a:rect l="0" t="0" r="0" b="0"/>
              <a:pathLst>
                <a:path w="216769" h="433307">
                  <a:moveTo>
                    <a:pt x="102359" y="275388"/>
                  </a:moveTo>
                  <a:lnTo>
                    <a:pt x="102359" y="253031"/>
                  </a:lnTo>
                  <a:lnTo>
                    <a:pt x="96120" y="235815"/>
                  </a:lnTo>
                  <a:lnTo>
                    <a:pt x="91181" y="227949"/>
                  </a:lnTo>
                  <a:lnTo>
                    <a:pt x="83209" y="222705"/>
                  </a:lnTo>
                  <a:lnTo>
                    <a:pt x="61873" y="216878"/>
                  </a:lnTo>
                  <a:lnTo>
                    <a:pt x="53142" y="218834"/>
                  </a:lnTo>
                  <a:lnTo>
                    <a:pt x="46151" y="223647"/>
                  </a:lnTo>
                  <a:lnTo>
                    <a:pt x="15322" y="260298"/>
                  </a:lnTo>
                  <a:lnTo>
                    <a:pt x="3000" y="295743"/>
                  </a:lnTo>
                  <a:lnTo>
                    <a:pt x="0" y="335881"/>
                  </a:lnTo>
                  <a:lnTo>
                    <a:pt x="8874" y="388246"/>
                  </a:lnTo>
                  <a:lnTo>
                    <a:pt x="16356" y="409775"/>
                  </a:lnTo>
                  <a:lnTo>
                    <a:pt x="27481" y="427142"/>
                  </a:lnTo>
                  <a:lnTo>
                    <a:pt x="36063" y="431539"/>
                  </a:lnTo>
                  <a:lnTo>
                    <a:pt x="58077" y="433306"/>
                  </a:lnTo>
                  <a:lnTo>
                    <a:pt x="77219" y="427072"/>
                  </a:lnTo>
                  <a:lnTo>
                    <a:pt x="108572" y="404006"/>
                  </a:lnTo>
                  <a:lnTo>
                    <a:pt x="138465" y="351703"/>
                  </a:lnTo>
                  <a:lnTo>
                    <a:pt x="170713" y="291285"/>
                  </a:lnTo>
                  <a:lnTo>
                    <a:pt x="192902" y="231641"/>
                  </a:lnTo>
                  <a:lnTo>
                    <a:pt x="203926" y="183917"/>
                  </a:lnTo>
                  <a:lnTo>
                    <a:pt x="213432" y="127012"/>
                  </a:lnTo>
                  <a:lnTo>
                    <a:pt x="216768" y="73757"/>
                  </a:lnTo>
                  <a:lnTo>
                    <a:pt x="214776" y="16367"/>
                  </a:lnTo>
                  <a:lnTo>
                    <a:pt x="212398" y="4441"/>
                  </a:lnTo>
                  <a:lnTo>
                    <a:pt x="209644" y="0"/>
                  </a:lnTo>
                  <a:lnTo>
                    <a:pt x="206638" y="549"/>
                  </a:lnTo>
                  <a:lnTo>
                    <a:pt x="200178" y="10517"/>
                  </a:lnTo>
                  <a:lnTo>
                    <a:pt x="191134" y="38200"/>
                  </a:lnTo>
                  <a:lnTo>
                    <a:pt x="184365" y="98771"/>
                  </a:lnTo>
                  <a:lnTo>
                    <a:pt x="172281" y="149747"/>
                  </a:lnTo>
                  <a:lnTo>
                    <a:pt x="160122" y="201896"/>
                  </a:lnTo>
                  <a:lnTo>
                    <a:pt x="156519" y="254392"/>
                  </a:lnTo>
                  <a:lnTo>
                    <a:pt x="158572" y="306991"/>
                  </a:lnTo>
                  <a:lnTo>
                    <a:pt x="169744" y="365988"/>
                  </a:lnTo>
                  <a:lnTo>
                    <a:pt x="176372" y="379995"/>
                  </a:lnTo>
                  <a:lnTo>
                    <a:pt x="186587" y="3912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643896" y="2411026"/>
              <a:ext cx="10530" cy="105285"/>
            </a:xfrm>
            <a:custGeom>
              <a:avLst/>
              <a:gdLst/>
              <a:ahLst/>
              <a:cxnLst/>
              <a:rect l="0" t="0" r="0" b="0"/>
              <a:pathLst>
                <a:path w="10530" h="105285">
                  <a:moveTo>
                    <a:pt x="0" y="0"/>
                  </a:moveTo>
                  <a:lnTo>
                    <a:pt x="0" y="58616"/>
                  </a:lnTo>
                  <a:lnTo>
                    <a:pt x="10529" y="1052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643896" y="23267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728124" y="2316269"/>
              <a:ext cx="147400" cy="248875"/>
            </a:xfrm>
            <a:custGeom>
              <a:avLst/>
              <a:gdLst/>
              <a:ahLst/>
              <a:cxnLst/>
              <a:rect l="0" t="0" r="0" b="0"/>
              <a:pathLst>
                <a:path w="147400" h="248875">
                  <a:moveTo>
                    <a:pt x="0" y="63171"/>
                  </a:moveTo>
                  <a:lnTo>
                    <a:pt x="14573" y="105863"/>
                  </a:lnTo>
                  <a:lnTo>
                    <a:pt x="37751" y="165239"/>
                  </a:lnTo>
                  <a:lnTo>
                    <a:pt x="61629" y="220675"/>
                  </a:lnTo>
                  <a:lnTo>
                    <a:pt x="81301" y="246969"/>
                  </a:lnTo>
                  <a:lnTo>
                    <a:pt x="86956" y="248874"/>
                  </a:lnTo>
                  <a:lnTo>
                    <a:pt x="91896" y="246635"/>
                  </a:lnTo>
                  <a:lnTo>
                    <a:pt x="96359" y="241632"/>
                  </a:lnTo>
                  <a:lnTo>
                    <a:pt x="111927" y="198811"/>
                  </a:lnTo>
                  <a:lnTo>
                    <a:pt x="126268" y="138361"/>
                  </a:lnTo>
                  <a:lnTo>
                    <a:pt x="140366" y="81013"/>
                  </a:lnTo>
                  <a:lnTo>
                    <a:pt x="146473" y="19926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012394" y="2547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412269" y="2326798"/>
              <a:ext cx="84229" cy="42114"/>
            </a:xfrm>
            <a:custGeom>
              <a:avLst/>
              <a:gdLst/>
              <a:ahLst/>
              <a:cxnLst/>
              <a:rect l="0" t="0" r="0" b="0"/>
              <a:pathLst>
                <a:path w="84229" h="42114">
                  <a:moveTo>
                    <a:pt x="84228" y="42113"/>
                  </a:moveTo>
                  <a:lnTo>
                    <a:pt x="66247" y="26472"/>
                  </a:lnTo>
                  <a:lnTo>
                    <a:pt x="8923" y="32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726466" y="2126756"/>
            <a:ext cx="663296" cy="1034863"/>
            <a:chOff x="726466" y="2126756"/>
            <a:chExt cx="663296" cy="1034863"/>
          </a:xfrm>
        </p:grpSpPr>
        <p:sp>
          <p:nvSpPr>
            <p:cNvPr id="81" name="Freeform 80"/>
            <p:cNvSpPr/>
            <p:nvPr/>
          </p:nvSpPr>
          <p:spPr>
            <a:xfrm>
              <a:off x="726466" y="2737409"/>
              <a:ext cx="663296" cy="31586"/>
            </a:xfrm>
            <a:custGeom>
              <a:avLst/>
              <a:gdLst/>
              <a:ahLst/>
              <a:cxnLst/>
              <a:rect l="0" t="0" r="0" b="0"/>
              <a:pathLst>
                <a:path w="663296" h="31586">
                  <a:moveTo>
                    <a:pt x="663295" y="31585"/>
                  </a:moveTo>
                  <a:lnTo>
                    <a:pt x="604678" y="31585"/>
                  </a:lnTo>
                  <a:lnTo>
                    <a:pt x="558710" y="31585"/>
                  </a:lnTo>
                  <a:lnTo>
                    <a:pt x="502455" y="31585"/>
                  </a:lnTo>
                  <a:lnTo>
                    <a:pt x="441102" y="24350"/>
                  </a:lnTo>
                  <a:lnTo>
                    <a:pt x="381561" y="20863"/>
                  </a:lnTo>
                  <a:lnTo>
                    <a:pt x="329214" y="12940"/>
                  </a:lnTo>
                  <a:lnTo>
                    <a:pt x="266911" y="4354"/>
                  </a:lnTo>
                  <a:lnTo>
                    <a:pt x="217255" y="1290"/>
                  </a:lnTo>
                  <a:lnTo>
                    <a:pt x="158555" y="255"/>
                  </a:lnTo>
                  <a:lnTo>
                    <a:pt x="106640" y="75"/>
                  </a:lnTo>
                  <a:lnTo>
                    <a:pt x="48755" y="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31265" y="2870945"/>
              <a:ext cx="258456" cy="290674"/>
            </a:xfrm>
            <a:custGeom>
              <a:avLst/>
              <a:gdLst/>
              <a:ahLst/>
              <a:cxnLst/>
              <a:rect l="0" t="0" r="0" b="0"/>
              <a:pathLst>
                <a:path w="258456" h="290674">
                  <a:moveTo>
                    <a:pt x="5771" y="55977"/>
                  </a:moveTo>
                  <a:lnTo>
                    <a:pt x="15346" y="31930"/>
                  </a:lnTo>
                  <a:lnTo>
                    <a:pt x="26014" y="17604"/>
                  </a:lnTo>
                  <a:lnTo>
                    <a:pt x="50763" y="1973"/>
                  </a:lnTo>
                  <a:lnTo>
                    <a:pt x="70221" y="0"/>
                  </a:lnTo>
                  <a:lnTo>
                    <a:pt x="89398" y="4192"/>
                  </a:lnTo>
                  <a:lnTo>
                    <a:pt x="105719" y="13854"/>
                  </a:lnTo>
                  <a:lnTo>
                    <a:pt x="128062" y="38037"/>
                  </a:lnTo>
                  <a:lnTo>
                    <a:pt x="156016" y="98365"/>
                  </a:lnTo>
                  <a:lnTo>
                    <a:pt x="161422" y="135347"/>
                  </a:lnTo>
                  <a:lnTo>
                    <a:pt x="157435" y="175940"/>
                  </a:lnTo>
                  <a:lnTo>
                    <a:pt x="137201" y="223173"/>
                  </a:lnTo>
                  <a:lnTo>
                    <a:pt x="116333" y="254475"/>
                  </a:lnTo>
                  <a:lnTo>
                    <a:pt x="88443" y="277918"/>
                  </a:lnTo>
                  <a:lnTo>
                    <a:pt x="68250" y="288368"/>
                  </a:lnTo>
                  <a:lnTo>
                    <a:pt x="47577" y="290673"/>
                  </a:lnTo>
                  <a:lnTo>
                    <a:pt x="27861" y="286628"/>
                  </a:lnTo>
                  <a:lnTo>
                    <a:pt x="11299" y="277032"/>
                  </a:lnTo>
                  <a:lnTo>
                    <a:pt x="5947" y="268858"/>
                  </a:lnTo>
                  <a:lnTo>
                    <a:pt x="0" y="247297"/>
                  </a:lnTo>
                  <a:lnTo>
                    <a:pt x="754" y="237336"/>
                  </a:lnTo>
                  <a:lnTo>
                    <a:pt x="7830" y="220029"/>
                  </a:lnTo>
                  <a:lnTo>
                    <a:pt x="21894" y="207658"/>
                  </a:lnTo>
                  <a:lnTo>
                    <a:pt x="59518" y="190184"/>
                  </a:lnTo>
                  <a:lnTo>
                    <a:pt x="79962" y="188934"/>
                  </a:lnTo>
                  <a:lnTo>
                    <a:pt x="132860" y="192075"/>
                  </a:lnTo>
                  <a:lnTo>
                    <a:pt x="190059" y="191525"/>
                  </a:lnTo>
                  <a:lnTo>
                    <a:pt x="214019" y="187190"/>
                  </a:lnTo>
                  <a:lnTo>
                    <a:pt x="233246" y="175125"/>
                  </a:lnTo>
                  <a:lnTo>
                    <a:pt x="258455" y="1507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00165" y="2126756"/>
              <a:ext cx="178986" cy="1021265"/>
            </a:xfrm>
            <a:custGeom>
              <a:avLst/>
              <a:gdLst/>
              <a:ahLst/>
              <a:cxnLst/>
              <a:rect l="0" t="0" r="0" b="0"/>
              <a:pathLst>
                <a:path w="178986" h="1021265">
                  <a:moveTo>
                    <a:pt x="0" y="0"/>
                  </a:moveTo>
                  <a:lnTo>
                    <a:pt x="3120" y="48931"/>
                  </a:lnTo>
                  <a:lnTo>
                    <a:pt x="14655" y="102472"/>
                  </a:lnTo>
                  <a:lnTo>
                    <a:pt x="31667" y="160677"/>
                  </a:lnTo>
                  <a:lnTo>
                    <a:pt x="45640" y="214623"/>
                  </a:lnTo>
                  <a:lnTo>
                    <a:pt x="60835" y="271509"/>
                  </a:lnTo>
                  <a:lnTo>
                    <a:pt x="77427" y="320783"/>
                  </a:lnTo>
                  <a:lnTo>
                    <a:pt x="89102" y="372427"/>
                  </a:lnTo>
                  <a:lnTo>
                    <a:pt x="94251" y="424774"/>
                  </a:lnTo>
                  <a:lnTo>
                    <a:pt x="102666" y="478499"/>
                  </a:lnTo>
                  <a:lnTo>
                    <a:pt x="112568" y="537181"/>
                  </a:lnTo>
                  <a:lnTo>
                    <a:pt x="122911" y="592133"/>
                  </a:lnTo>
                  <a:lnTo>
                    <a:pt x="133384" y="644290"/>
                  </a:lnTo>
                  <a:lnTo>
                    <a:pt x="144284" y="707548"/>
                  </a:lnTo>
                  <a:lnTo>
                    <a:pt x="152373" y="770433"/>
                  </a:lnTo>
                  <a:lnTo>
                    <a:pt x="156831" y="827915"/>
                  </a:lnTo>
                  <a:lnTo>
                    <a:pt x="160831" y="884329"/>
                  </a:lnTo>
                  <a:lnTo>
                    <a:pt x="166197" y="932728"/>
                  </a:lnTo>
                  <a:lnTo>
                    <a:pt x="173599" y="995197"/>
                  </a:lnTo>
                  <a:lnTo>
                    <a:pt x="178985" y="10212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221513" y="2653181"/>
            <a:ext cx="410612" cy="415897"/>
            <a:chOff x="2221513" y="2653181"/>
            <a:chExt cx="410612" cy="415897"/>
          </a:xfrm>
        </p:grpSpPr>
        <p:sp>
          <p:nvSpPr>
            <p:cNvPr id="85" name="Freeform 84"/>
            <p:cNvSpPr/>
            <p:nvPr/>
          </p:nvSpPr>
          <p:spPr>
            <a:xfrm>
              <a:off x="2221513" y="2653181"/>
              <a:ext cx="326384" cy="21058"/>
            </a:xfrm>
            <a:custGeom>
              <a:avLst/>
              <a:gdLst/>
              <a:ahLst/>
              <a:cxnLst/>
              <a:rect l="0" t="0" r="0" b="0"/>
              <a:pathLst>
                <a:path w="326384" h="21058">
                  <a:moveTo>
                    <a:pt x="326383" y="0"/>
                  </a:moveTo>
                  <a:lnTo>
                    <a:pt x="298827" y="7236"/>
                  </a:lnTo>
                  <a:lnTo>
                    <a:pt x="242604" y="9878"/>
                  </a:lnTo>
                  <a:lnTo>
                    <a:pt x="186092" y="10400"/>
                  </a:lnTo>
                  <a:lnTo>
                    <a:pt x="129869" y="17739"/>
                  </a:lnTo>
                  <a:lnTo>
                    <a:pt x="70583" y="20402"/>
                  </a:lnTo>
                  <a:lnTo>
                    <a:pt x="29492" y="2086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347656" y="2786717"/>
              <a:ext cx="284469" cy="282361"/>
            </a:xfrm>
            <a:custGeom>
              <a:avLst/>
              <a:gdLst/>
              <a:ahLst/>
              <a:cxnLst/>
              <a:rect l="0" t="0" r="0" b="0"/>
              <a:pathLst>
                <a:path w="284469" h="282361">
                  <a:moveTo>
                    <a:pt x="198" y="55977"/>
                  </a:moveTo>
                  <a:lnTo>
                    <a:pt x="29507" y="17603"/>
                  </a:lnTo>
                  <a:lnTo>
                    <a:pt x="55286" y="1973"/>
                  </a:lnTo>
                  <a:lnTo>
                    <a:pt x="78104" y="0"/>
                  </a:lnTo>
                  <a:lnTo>
                    <a:pt x="102674" y="4192"/>
                  </a:lnTo>
                  <a:lnTo>
                    <a:pt x="125292" y="13854"/>
                  </a:lnTo>
                  <a:lnTo>
                    <a:pt x="143923" y="32186"/>
                  </a:lnTo>
                  <a:lnTo>
                    <a:pt x="152167" y="43626"/>
                  </a:lnTo>
                  <a:lnTo>
                    <a:pt x="158207" y="65695"/>
                  </a:lnTo>
                  <a:lnTo>
                    <a:pt x="165372" y="127447"/>
                  </a:lnTo>
                  <a:lnTo>
                    <a:pt x="164887" y="179452"/>
                  </a:lnTo>
                  <a:lnTo>
                    <a:pt x="158791" y="202102"/>
                  </a:lnTo>
                  <a:lnTo>
                    <a:pt x="135814" y="242119"/>
                  </a:lnTo>
                  <a:lnTo>
                    <a:pt x="103156" y="272900"/>
                  </a:lnTo>
                  <a:lnTo>
                    <a:pt x="77153" y="281069"/>
                  </a:lnTo>
                  <a:lnTo>
                    <a:pt x="48438" y="282360"/>
                  </a:lnTo>
                  <a:lnTo>
                    <a:pt x="23978" y="275135"/>
                  </a:lnTo>
                  <a:lnTo>
                    <a:pt x="7648" y="261005"/>
                  </a:lnTo>
                  <a:lnTo>
                    <a:pt x="1655" y="252324"/>
                  </a:lnTo>
                  <a:lnTo>
                    <a:pt x="0" y="243027"/>
                  </a:lnTo>
                  <a:lnTo>
                    <a:pt x="4400" y="223338"/>
                  </a:lnTo>
                  <a:lnTo>
                    <a:pt x="17273" y="206009"/>
                  </a:lnTo>
                  <a:lnTo>
                    <a:pt x="25620" y="198112"/>
                  </a:lnTo>
                  <a:lnTo>
                    <a:pt x="47372" y="189338"/>
                  </a:lnTo>
                  <a:lnTo>
                    <a:pt x="72637" y="186608"/>
                  </a:lnTo>
                  <a:lnTo>
                    <a:pt x="126985" y="194388"/>
                  </a:lnTo>
                  <a:lnTo>
                    <a:pt x="189553" y="210598"/>
                  </a:lnTo>
                  <a:lnTo>
                    <a:pt x="243016" y="221353"/>
                  </a:lnTo>
                  <a:lnTo>
                    <a:pt x="284468" y="2244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1299204" y="3675362"/>
            <a:ext cx="1472285" cy="641229"/>
            <a:chOff x="1299204" y="3675362"/>
            <a:chExt cx="1472285" cy="641229"/>
          </a:xfrm>
        </p:grpSpPr>
        <p:sp>
          <p:nvSpPr>
            <p:cNvPr id="88" name="Freeform 87"/>
            <p:cNvSpPr/>
            <p:nvPr/>
          </p:nvSpPr>
          <p:spPr>
            <a:xfrm>
              <a:off x="1537160" y="3939270"/>
              <a:ext cx="284271" cy="282658"/>
            </a:xfrm>
            <a:custGeom>
              <a:avLst/>
              <a:gdLst/>
              <a:ahLst/>
              <a:cxnLst/>
              <a:rect l="0" t="0" r="0" b="0"/>
              <a:pathLst>
                <a:path w="284271" h="282658">
                  <a:moveTo>
                    <a:pt x="0" y="282657"/>
                  </a:moveTo>
                  <a:lnTo>
                    <a:pt x="8333" y="233726"/>
                  </a:lnTo>
                  <a:lnTo>
                    <a:pt x="15684" y="174596"/>
                  </a:lnTo>
                  <a:lnTo>
                    <a:pt x="19996" y="116686"/>
                  </a:lnTo>
                  <a:lnTo>
                    <a:pt x="23082" y="69574"/>
                  </a:lnTo>
                  <a:lnTo>
                    <a:pt x="43901" y="21028"/>
                  </a:lnTo>
                  <a:lnTo>
                    <a:pt x="50324" y="9972"/>
                  </a:lnTo>
                  <a:lnTo>
                    <a:pt x="58116" y="3771"/>
                  </a:lnTo>
                  <a:lnTo>
                    <a:pt x="66820" y="807"/>
                  </a:lnTo>
                  <a:lnTo>
                    <a:pt x="76132" y="0"/>
                  </a:lnTo>
                  <a:lnTo>
                    <a:pt x="95838" y="8463"/>
                  </a:lnTo>
                  <a:lnTo>
                    <a:pt x="131495" y="36903"/>
                  </a:lnTo>
                  <a:lnTo>
                    <a:pt x="175311" y="97228"/>
                  </a:lnTo>
                  <a:lnTo>
                    <a:pt x="210549" y="149444"/>
                  </a:lnTo>
                  <a:lnTo>
                    <a:pt x="245662" y="206883"/>
                  </a:lnTo>
                  <a:lnTo>
                    <a:pt x="284270" y="2510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674031" y="3927129"/>
              <a:ext cx="115814" cy="242157"/>
            </a:xfrm>
            <a:custGeom>
              <a:avLst/>
              <a:gdLst/>
              <a:ahLst/>
              <a:cxnLst/>
              <a:rect l="0" t="0" r="0" b="0"/>
              <a:pathLst>
                <a:path w="115814" h="242157">
                  <a:moveTo>
                    <a:pt x="115813" y="0"/>
                  </a:moveTo>
                  <a:lnTo>
                    <a:pt x="81066" y="55045"/>
                  </a:lnTo>
                  <a:lnTo>
                    <a:pt x="63933" y="106453"/>
                  </a:lnTo>
                  <a:lnTo>
                    <a:pt x="44554" y="167224"/>
                  </a:lnTo>
                  <a:lnTo>
                    <a:pt x="8956" y="228010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979357" y="3937658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2198" y="0"/>
                  </a:lnTo>
                  <a:lnTo>
                    <a:pt x="3426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000414" y="4011357"/>
              <a:ext cx="126343" cy="9066"/>
            </a:xfrm>
            <a:custGeom>
              <a:avLst/>
              <a:gdLst/>
              <a:ahLst/>
              <a:cxnLst/>
              <a:rect l="0" t="0" r="0" b="0"/>
              <a:pathLst>
                <a:path w="126343" h="9066">
                  <a:moveTo>
                    <a:pt x="126342" y="0"/>
                  </a:moveTo>
                  <a:lnTo>
                    <a:pt x="67725" y="9065"/>
                  </a:lnTo>
                  <a:lnTo>
                    <a:pt x="17367" y="2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278620" y="3754466"/>
              <a:ext cx="332448" cy="432979"/>
            </a:xfrm>
            <a:custGeom>
              <a:avLst/>
              <a:gdLst/>
              <a:ahLst/>
              <a:cxnLst/>
              <a:rect l="0" t="0" r="0" b="0"/>
              <a:pathLst>
                <a:path w="332448" h="432979">
                  <a:moveTo>
                    <a:pt x="58706" y="25264"/>
                  </a:moveTo>
                  <a:lnTo>
                    <a:pt x="31195" y="79139"/>
                  </a:lnTo>
                  <a:lnTo>
                    <a:pt x="19099" y="108688"/>
                  </a:lnTo>
                  <a:lnTo>
                    <a:pt x="7568" y="125122"/>
                  </a:lnTo>
                  <a:lnTo>
                    <a:pt x="4727" y="125761"/>
                  </a:lnTo>
                  <a:lnTo>
                    <a:pt x="4002" y="121508"/>
                  </a:lnTo>
                  <a:lnTo>
                    <a:pt x="17335" y="58251"/>
                  </a:lnTo>
                  <a:lnTo>
                    <a:pt x="36366" y="15012"/>
                  </a:lnTo>
                  <a:lnTo>
                    <a:pt x="44983" y="7901"/>
                  </a:lnTo>
                  <a:lnTo>
                    <a:pt x="67035" y="0"/>
                  </a:lnTo>
                  <a:lnTo>
                    <a:pt x="105757" y="1141"/>
                  </a:lnTo>
                  <a:lnTo>
                    <a:pt x="141278" y="14477"/>
                  </a:lnTo>
                  <a:lnTo>
                    <a:pt x="168439" y="38836"/>
                  </a:lnTo>
                  <a:lnTo>
                    <a:pt x="185716" y="73869"/>
                  </a:lnTo>
                  <a:lnTo>
                    <a:pt x="200864" y="136034"/>
                  </a:lnTo>
                  <a:lnTo>
                    <a:pt x="204552" y="186117"/>
                  </a:lnTo>
                  <a:lnTo>
                    <a:pt x="202679" y="248674"/>
                  </a:lnTo>
                  <a:lnTo>
                    <a:pt x="191390" y="311420"/>
                  </a:lnTo>
                  <a:lnTo>
                    <a:pt x="162978" y="371567"/>
                  </a:lnTo>
                  <a:lnTo>
                    <a:pt x="148333" y="392086"/>
                  </a:lnTo>
                  <a:lnTo>
                    <a:pt x="120357" y="415622"/>
                  </a:lnTo>
                  <a:lnTo>
                    <a:pt x="100145" y="426094"/>
                  </a:lnTo>
                  <a:lnTo>
                    <a:pt x="63445" y="432978"/>
                  </a:lnTo>
                  <a:lnTo>
                    <a:pt x="42875" y="428349"/>
                  </a:lnTo>
                  <a:lnTo>
                    <a:pt x="34114" y="423839"/>
                  </a:lnTo>
                  <a:lnTo>
                    <a:pt x="18140" y="406349"/>
                  </a:lnTo>
                  <a:lnTo>
                    <a:pt x="10605" y="395134"/>
                  </a:lnTo>
                  <a:lnTo>
                    <a:pt x="0" y="351405"/>
                  </a:lnTo>
                  <a:lnTo>
                    <a:pt x="3759" y="324634"/>
                  </a:lnTo>
                  <a:lnTo>
                    <a:pt x="8036" y="312581"/>
                  </a:lnTo>
                  <a:lnTo>
                    <a:pt x="15568" y="303377"/>
                  </a:lnTo>
                  <a:lnTo>
                    <a:pt x="36414" y="290030"/>
                  </a:lnTo>
                  <a:lnTo>
                    <a:pt x="74458" y="281528"/>
                  </a:lnTo>
                  <a:lnTo>
                    <a:pt x="120829" y="287061"/>
                  </a:lnTo>
                  <a:lnTo>
                    <a:pt x="163784" y="302538"/>
                  </a:lnTo>
                  <a:lnTo>
                    <a:pt x="227144" y="338310"/>
                  </a:lnTo>
                  <a:lnTo>
                    <a:pt x="280451" y="354602"/>
                  </a:lnTo>
                  <a:lnTo>
                    <a:pt x="332447" y="3621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299204" y="3675362"/>
              <a:ext cx="1472285" cy="641229"/>
            </a:xfrm>
            <a:custGeom>
              <a:avLst/>
              <a:gdLst/>
              <a:ahLst/>
              <a:cxnLst/>
              <a:rect l="0" t="0" r="0" b="0"/>
              <a:pathLst>
                <a:path w="1472285" h="641229">
                  <a:moveTo>
                    <a:pt x="848609" y="41197"/>
                  </a:moveTo>
                  <a:lnTo>
                    <a:pt x="793468" y="26543"/>
                  </a:lnTo>
                  <a:lnTo>
                    <a:pt x="730439" y="13000"/>
                  </a:lnTo>
                  <a:lnTo>
                    <a:pt x="675528" y="2179"/>
                  </a:lnTo>
                  <a:lnTo>
                    <a:pt x="623021" y="0"/>
                  </a:lnTo>
                  <a:lnTo>
                    <a:pt x="566129" y="2475"/>
                  </a:lnTo>
                  <a:lnTo>
                    <a:pt x="512227" y="10616"/>
                  </a:lnTo>
                  <a:lnTo>
                    <a:pt x="452973" y="20438"/>
                  </a:lnTo>
                  <a:lnTo>
                    <a:pt x="396031" y="30757"/>
                  </a:lnTo>
                  <a:lnTo>
                    <a:pt x="334118" y="48228"/>
                  </a:lnTo>
                  <a:lnTo>
                    <a:pt x="280255" y="65765"/>
                  </a:lnTo>
                  <a:lnTo>
                    <a:pt x="216916" y="95886"/>
                  </a:lnTo>
                  <a:lnTo>
                    <a:pt x="153730" y="132932"/>
                  </a:lnTo>
                  <a:lnTo>
                    <a:pt x="96817" y="182776"/>
                  </a:lnTo>
                  <a:lnTo>
                    <a:pt x="45945" y="235586"/>
                  </a:lnTo>
                  <a:lnTo>
                    <a:pt x="9972" y="298495"/>
                  </a:lnTo>
                  <a:lnTo>
                    <a:pt x="0" y="339832"/>
                  </a:lnTo>
                  <a:lnTo>
                    <a:pt x="5036" y="395721"/>
                  </a:lnTo>
                  <a:lnTo>
                    <a:pt x="16344" y="436620"/>
                  </a:lnTo>
                  <a:lnTo>
                    <a:pt x="54701" y="487720"/>
                  </a:lnTo>
                  <a:lnTo>
                    <a:pt x="113363" y="525154"/>
                  </a:lnTo>
                  <a:lnTo>
                    <a:pt x="173701" y="553514"/>
                  </a:lnTo>
                  <a:lnTo>
                    <a:pt x="224637" y="574620"/>
                  </a:lnTo>
                  <a:lnTo>
                    <a:pt x="280949" y="594308"/>
                  </a:lnTo>
                  <a:lnTo>
                    <a:pt x="336092" y="605815"/>
                  </a:lnTo>
                  <a:lnTo>
                    <a:pt x="396885" y="615463"/>
                  </a:lnTo>
                  <a:lnTo>
                    <a:pt x="455842" y="620012"/>
                  </a:lnTo>
                  <a:lnTo>
                    <a:pt x="518342" y="628317"/>
                  </a:lnTo>
                  <a:lnTo>
                    <a:pt x="580470" y="635893"/>
                  </a:lnTo>
                  <a:lnTo>
                    <a:pt x="637879" y="639713"/>
                  </a:lnTo>
                  <a:lnTo>
                    <a:pt x="683202" y="640607"/>
                  </a:lnTo>
                  <a:lnTo>
                    <a:pt x="729471" y="641004"/>
                  </a:lnTo>
                  <a:lnTo>
                    <a:pt x="792642" y="641228"/>
                  </a:lnTo>
                  <a:lnTo>
                    <a:pt x="853975" y="638184"/>
                  </a:lnTo>
                  <a:lnTo>
                    <a:pt x="905821" y="632253"/>
                  </a:lnTo>
                  <a:lnTo>
                    <a:pt x="958368" y="625637"/>
                  </a:lnTo>
                  <a:lnTo>
                    <a:pt x="1007212" y="621856"/>
                  </a:lnTo>
                  <a:lnTo>
                    <a:pt x="1062499" y="620736"/>
                  </a:lnTo>
                  <a:lnTo>
                    <a:pt x="1112155" y="614815"/>
                  </a:lnTo>
                  <a:lnTo>
                    <a:pt x="1167683" y="605652"/>
                  </a:lnTo>
                  <a:lnTo>
                    <a:pt x="1222999" y="595528"/>
                  </a:lnTo>
                  <a:lnTo>
                    <a:pt x="1278452" y="580457"/>
                  </a:lnTo>
                  <a:lnTo>
                    <a:pt x="1341591" y="555043"/>
                  </a:lnTo>
                  <a:lnTo>
                    <a:pt x="1395846" y="524776"/>
                  </a:lnTo>
                  <a:lnTo>
                    <a:pt x="1438157" y="491698"/>
                  </a:lnTo>
                  <a:lnTo>
                    <a:pt x="1458598" y="461678"/>
                  </a:lnTo>
                  <a:lnTo>
                    <a:pt x="1472063" y="430556"/>
                  </a:lnTo>
                  <a:lnTo>
                    <a:pt x="1472284" y="387930"/>
                  </a:lnTo>
                  <a:lnTo>
                    <a:pt x="1459351" y="349433"/>
                  </a:lnTo>
                  <a:lnTo>
                    <a:pt x="1430346" y="294264"/>
                  </a:lnTo>
                  <a:lnTo>
                    <a:pt x="1414819" y="265529"/>
                  </a:lnTo>
                  <a:lnTo>
                    <a:pt x="1383023" y="229269"/>
                  </a:lnTo>
                  <a:lnTo>
                    <a:pt x="1329466" y="194544"/>
                  </a:lnTo>
                  <a:lnTo>
                    <a:pt x="1268341" y="154284"/>
                  </a:lnTo>
                  <a:lnTo>
                    <a:pt x="1208033" y="122460"/>
                  </a:lnTo>
                  <a:lnTo>
                    <a:pt x="1144985" y="89203"/>
                  </a:lnTo>
                  <a:lnTo>
                    <a:pt x="1085383" y="69587"/>
                  </a:lnTo>
                  <a:lnTo>
                    <a:pt x="1028271" y="51767"/>
                  </a:lnTo>
                  <a:lnTo>
                    <a:pt x="983731" y="41209"/>
                  </a:lnTo>
                  <a:lnTo>
                    <a:pt x="931149" y="30673"/>
                  </a:lnTo>
                  <a:lnTo>
                    <a:pt x="876352" y="22220"/>
                  </a:lnTo>
                  <a:lnTo>
                    <a:pt x="819297" y="20551"/>
                  </a:lnTo>
                  <a:lnTo>
                    <a:pt x="768513" y="20221"/>
                  </a:lnTo>
                  <a:lnTo>
                    <a:pt x="753853" y="20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063506" y="221098"/>
            <a:ext cx="3651781" cy="705410"/>
            <a:chOff x="1063506" y="221098"/>
            <a:chExt cx="3651781" cy="705410"/>
          </a:xfrm>
        </p:grpSpPr>
        <p:sp>
          <p:nvSpPr>
            <p:cNvPr id="2" name="Freeform 1"/>
            <p:cNvSpPr/>
            <p:nvPr/>
          </p:nvSpPr>
          <p:spPr>
            <a:xfrm>
              <a:off x="1063506" y="231626"/>
              <a:ext cx="41987" cy="652768"/>
            </a:xfrm>
            <a:custGeom>
              <a:avLst/>
              <a:gdLst/>
              <a:ahLst/>
              <a:cxnLst/>
              <a:rect l="0" t="0" r="0" b="0"/>
              <a:pathLst>
                <a:path w="41987" h="652768">
                  <a:moveTo>
                    <a:pt x="10400" y="0"/>
                  </a:moveTo>
                  <a:lnTo>
                    <a:pt x="2067" y="52051"/>
                  </a:lnTo>
                  <a:lnTo>
                    <a:pt x="522" y="101990"/>
                  </a:lnTo>
                  <a:lnTo>
                    <a:pt x="0" y="160787"/>
                  </a:lnTo>
                  <a:lnTo>
                    <a:pt x="7133" y="217461"/>
                  </a:lnTo>
                  <a:lnTo>
                    <a:pt x="9755" y="273716"/>
                  </a:lnTo>
                  <a:lnTo>
                    <a:pt x="10273" y="329888"/>
                  </a:lnTo>
                  <a:lnTo>
                    <a:pt x="17611" y="387214"/>
                  </a:lnTo>
                  <a:lnTo>
                    <a:pt x="23393" y="447411"/>
                  </a:lnTo>
                  <a:lnTo>
                    <a:pt x="29864" y="499379"/>
                  </a:lnTo>
                  <a:lnTo>
                    <a:pt x="30985" y="551947"/>
                  </a:lnTo>
                  <a:lnTo>
                    <a:pt x="32534" y="613442"/>
                  </a:lnTo>
                  <a:lnTo>
                    <a:pt x="41986" y="652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35344" y="221098"/>
              <a:ext cx="453448" cy="639922"/>
            </a:xfrm>
            <a:custGeom>
              <a:avLst/>
              <a:gdLst/>
              <a:ahLst/>
              <a:cxnLst/>
              <a:rect l="0" t="0" r="0" b="0"/>
              <a:pathLst>
                <a:path w="453448" h="639922">
                  <a:moveTo>
                    <a:pt x="364987" y="0"/>
                  </a:moveTo>
                  <a:lnTo>
                    <a:pt x="306370" y="23719"/>
                  </a:lnTo>
                  <a:lnTo>
                    <a:pt x="243791" y="37267"/>
                  </a:lnTo>
                  <a:lnTo>
                    <a:pt x="192467" y="40678"/>
                  </a:lnTo>
                  <a:lnTo>
                    <a:pt x="141385" y="41688"/>
                  </a:lnTo>
                  <a:lnTo>
                    <a:pt x="81610" y="42030"/>
                  </a:lnTo>
                  <a:lnTo>
                    <a:pt x="30331" y="47687"/>
                  </a:lnTo>
                  <a:lnTo>
                    <a:pt x="21390" y="54018"/>
                  </a:lnTo>
                  <a:lnTo>
                    <a:pt x="8337" y="73531"/>
                  </a:lnTo>
                  <a:lnTo>
                    <a:pt x="0" y="116413"/>
                  </a:lnTo>
                  <a:lnTo>
                    <a:pt x="5589" y="174900"/>
                  </a:lnTo>
                  <a:lnTo>
                    <a:pt x="17958" y="234633"/>
                  </a:lnTo>
                  <a:lnTo>
                    <a:pt x="26077" y="296821"/>
                  </a:lnTo>
                  <a:lnTo>
                    <a:pt x="29083" y="304336"/>
                  </a:lnTo>
                  <a:lnTo>
                    <a:pt x="33426" y="307006"/>
                  </a:lnTo>
                  <a:lnTo>
                    <a:pt x="38661" y="306446"/>
                  </a:lnTo>
                  <a:lnTo>
                    <a:pt x="50718" y="296465"/>
                  </a:lnTo>
                  <a:lnTo>
                    <a:pt x="65045" y="282671"/>
                  </a:lnTo>
                  <a:lnTo>
                    <a:pt x="124474" y="250603"/>
                  </a:lnTo>
                  <a:lnTo>
                    <a:pt x="176492" y="243824"/>
                  </a:lnTo>
                  <a:lnTo>
                    <a:pt x="231827" y="242485"/>
                  </a:lnTo>
                  <a:lnTo>
                    <a:pt x="286648" y="251796"/>
                  </a:lnTo>
                  <a:lnTo>
                    <a:pt x="343319" y="275978"/>
                  </a:lnTo>
                  <a:lnTo>
                    <a:pt x="375335" y="298580"/>
                  </a:lnTo>
                  <a:lnTo>
                    <a:pt x="424016" y="358301"/>
                  </a:lnTo>
                  <a:lnTo>
                    <a:pt x="444194" y="408554"/>
                  </a:lnTo>
                  <a:lnTo>
                    <a:pt x="453447" y="449646"/>
                  </a:lnTo>
                  <a:lnTo>
                    <a:pt x="447278" y="502333"/>
                  </a:lnTo>
                  <a:lnTo>
                    <a:pt x="438996" y="525076"/>
                  </a:lnTo>
                  <a:lnTo>
                    <a:pt x="395227" y="578890"/>
                  </a:lnTo>
                  <a:lnTo>
                    <a:pt x="346957" y="611571"/>
                  </a:lnTo>
                  <a:lnTo>
                    <a:pt x="291686" y="634416"/>
                  </a:lnTo>
                  <a:lnTo>
                    <a:pt x="254231" y="639921"/>
                  </a:lnTo>
                  <a:lnTo>
                    <a:pt x="194078" y="630480"/>
                  </a:lnTo>
                  <a:lnTo>
                    <a:pt x="139895" y="611840"/>
                  </a:lnTo>
                  <a:lnTo>
                    <a:pt x="84698" y="578761"/>
                  </a:lnTo>
                  <a:lnTo>
                    <a:pt x="63960" y="564159"/>
                  </a:lnTo>
                  <a:lnTo>
                    <a:pt x="49132" y="558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33706" y="610145"/>
              <a:ext cx="324637" cy="253192"/>
            </a:xfrm>
            <a:custGeom>
              <a:avLst/>
              <a:gdLst/>
              <a:ahLst/>
              <a:cxnLst/>
              <a:rect l="0" t="0" r="0" b="0"/>
              <a:pathLst>
                <a:path w="324637" h="253192">
                  <a:moveTo>
                    <a:pt x="19309" y="232134"/>
                  </a:moveTo>
                  <a:lnTo>
                    <a:pt x="8131" y="215367"/>
                  </a:lnTo>
                  <a:lnTo>
                    <a:pt x="1179" y="182583"/>
                  </a:lnTo>
                  <a:lnTo>
                    <a:pt x="0" y="128413"/>
                  </a:lnTo>
                  <a:lnTo>
                    <a:pt x="9819" y="68840"/>
                  </a:lnTo>
                  <a:lnTo>
                    <a:pt x="17431" y="46085"/>
                  </a:lnTo>
                  <a:lnTo>
                    <a:pt x="48062" y="4935"/>
                  </a:lnTo>
                  <a:lnTo>
                    <a:pt x="56025" y="1120"/>
                  </a:lnTo>
                  <a:lnTo>
                    <a:pt x="74232" y="0"/>
                  </a:lnTo>
                  <a:lnTo>
                    <a:pt x="94022" y="9640"/>
                  </a:lnTo>
                  <a:lnTo>
                    <a:pt x="138549" y="48287"/>
                  </a:lnTo>
                  <a:lnTo>
                    <a:pt x="188216" y="110510"/>
                  </a:lnTo>
                  <a:lnTo>
                    <a:pt x="223800" y="168198"/>
                  </a:lnTo>
                  <a:lnTo>
                    <a:pt x="278656" y="227964"/>
                  </a:lnTo>
                  <a:lnTo>
                    <a:pt x="324636" y="2531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58300" y="621181"/>
              <a:ext cx="178986" cy="273742"/>
            </a:xfrm>
            <a:custGeom>
              <a:avLst/>
              <a:gdLst/>
              <a:ahLst/>
              <a:cxnLst/>
              <a:rect l="0" t="0" r="0" b="0"/>
              <a:pathLst>
                <a:path w="178986" h="273742">
                  <a:moveTo>
                    <a:pt x="178985" y="0"/>
                  </a:moveTo>
                  <a:lnTo>
                    <a:pt x="147746" y="37478"/>
                  </a:lnTo>
                  <a:lnTo>
                    <a:pt x="113802" y="94491"/>
                  </a:lnTo>
                  <a:lnTo>
                    <a:pt x="74472" y="153672"/>
                  </a:lnTo>
                  <a:lnTo>
                    <a:pt x="35659" y="21333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74197" y="547481"/>
              <a:ext cx="1" cy="284271"/>
            </a:xfrm>
            <a:custGeom>
              <a:avLst/>
              <a:gdLst/>
              <a:ahLst/>
              <a:cxnLst/>
              <a:rect l="0" t="0" r="0" b="0"/>
              <a:pathLst>
                <a:path w="1" h="284271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47998"/>
                  </a:lnTo>
                  <a:lnTo>
                    <a:pt x="0" y="197100"/>
                  </a:lnTo>
                  <a:lnTo>
                    <a:pt x="0" y="255613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05741" y="705409"/>
              <a:ext cx="273741" cy="10444"/>
            </a:xfrm>
            <a:custGeom>
              <a:avLst/>
              <a:gdLst/>
              <a:ahLst/>
              <a:cxnLst/>
              <a:rect l="0" t="0" r="0" b="0"/>
              <a:pathLst>
                <a:path w="273741" h="10444">
                  <a:moveTo>
                    <a:pt x="273740" y="0"/>
                  </a:moveTo>
                  <a:lnTo>
                    <a:pt x="216476" y="8333"/>
                  </a:lnTo>
                  <a:lnTo>
                    <a:pt x="155584" y="10095"/>
                  </a:lnTo>
                  <a:lnTo>
                    <a:pt x="97326" y="10443"/>
                  </a:lnTo>
                  <a:lnTo>
                    <a:pt x="36946" y="73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70684" y="313137"/>
              <a:ext cx="436135" cy="569139"/>
            </a:xfrm>
            <a:custGeom>
              <a:avLst/>
              <a:gdLst/>
              <a:ahLst/>
              <a:cxnLst/>
              <a:rect l="0" t="0" r="0" b="0"/>
              <a:pathLst>
                <a:path w="436135" h="569139">
                  <a:moveTo>
                    <a:pt x="19367" y="129059"/>
                  </a:moveTo>
                  <a:lnTo>
                    <a:pt x="2600" y="134649"/>
                  </a:lnTo>
                  <a:lnTo>
                    <a:pt x="0" y="131616"/>
                  </a:lnTo>
                  <a:lnTo>
                    <a:pt x="3351" y="115768"/>
                  </a:lnTo>
                  <a:lnTo>
                    <a:pt x="37666" y="55117"/>
                  </a:lnTo>
                  <a:lnTo>
                    <a:pt x="63784" y="29292"/>
                  </a:lnTo>
                  <a:lnTo>
                    <a:pt x="114427" y="3906"/>
                  </a:lnTo>
                  <a:lnTo>
                    <a:pt x="124854" y="0"/>
                  </a:lnTo>
                  <a:lnTo>
                    <a:pt x="161887" y="93"/>
                  </a:lnTo>
                  <a:lnTo>
                    <a:pt x="182535" y="7790"/>
                  </a:lnTo>
                  <a:lnTo>
                    <a:pt x="199511" y="20180"/>
                  </a:lnTo>
                  <a:lnTo>
                    <a:pt x="236647" y="61212"/>
                  </a:lnTo>
                  <a:lnTo>
                    <a:pt x="240259" y="70960"/>
                  </a:lnTo>
                  <a:lnTo>
                    <a:pt x="241154" y="94269"/>
                  </a:lnTo>
                  <a:lnTo>
                    <a:pt x="235081" y="128110"/>
                  </a:lnTo>
                  <a:lnTo>
                    <a:pt x="199376" y="181577"/>
                  </a:lnTo>
                  <a:lnTo>
                    <a:pt x="183599" y="200364"/>
                  </a:lnTo>
                  <a:lnTo>
                    <a:pt x="124282" y="237244"/>
                  </a:lnTo>
                  <a:lnTo>
                    <a:pt x="103431" y="246552"/>
                  </a:lnTo>
                  <a:lnTo>
                    <a:pt x="82465" y="248349"/>
                  </a:lnTo>
                  <a:lnTo>
                    <a:pt x="71961" y="247190"/>
                  </a:lnTo>
                  <a:lnTo>
                    <a:pt x="67298" y="244078"/>
                  </a:lnTo>
                  <a:lnTo>
                    <a:pt x="66529" y="239664"/>
                  </a:lnTo>
                  <a:lnTo>
                    <a:pt x="68356" y="234381"/>
                  </a:lnTo>
                  <a:lnTo>
                    <a:pt x="79745" y="225392"/>
                  </a:lnTo>
                  <a:lnTo>
                    <a:pt x="115652" y="210089"/>
                  </a:lnTo>
                  <a:lnTo>
                    <a:pt x="178420" y="212057"/>
                  </a:lnTo>
                  <a:lnTo>
                    <a:pt x="205871" y="215080"/>
                  </a:lnTo>
                  <a:lnTo>
                    <a:pt x="261622" y="232966"/>
                  </a:lnTo>
                  <a:lnTo>
                    <a:pt x="287303" y="241920"/>
                  </a:lnTo>
                  <a:lnTo>
                    <a:pt x="341665" y="273484"/>
                  </a:lnTo>
                  <a:lnTo>
                    <a:pt x="385888" y="316772"/>
                  </a:lnTo>
                  <a:lnTo>
                    <a:pt x="425747" y="376567"/>
                  </a:lnTo>
                  <a:lnTo>
                    <a:pt x="436134" y="422974"/>
                  </a:lnTo>
                  <a:lnTo>
                    <a:pt x="432324" y="450371"/>
                  </a:lnTo>
                  <a:lnTo>
                    <a:pt x="410815" y="496555"/>
                  </a:lnTo>
                  <a:lnTo>
                    <a:pt x="385306" y="528845"/>
                  </a:lnTo>
                  <a:lnTo>
                    <a:pt x="349932" y="555051"/>
                  </a:lnTo>
                  <a:lnTo>
                    <a:pt x="309815" y="566455"/>
                  </a:lnTo>
                  <a:lnTo>
                    <a:pt x="247102" y="569138"/>
                  </a:lnTo>
                  <a:lnTo>
                    <a:pt x="191561" y="559616"/>
                  </a:lnTo>
                  <a:lnTo>
                    <a:pt x="168428" y="550875"/>
                  </a:lnTo>
                  <a:lnTo>
                    <a:pt x="106081" y="500201"/>
                  </a:lnTo>
                  <a:lnTo>
                    <a:pt x="82538" y="4870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53347" y="494839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20449" y="8333"/>
                  </a:lnTo>
                  <a:lnTo>
                    <a:pt x="69026" y="10095"/>
                  </a:lnTo>
                  <a:lnTo>
                    <a:pt x="17538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95461" y="600124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31585"/>
                  </a:moveTo>
                  <a:lnTo>
                    <a:pt x="109921" y="23252"/>
                  </a:lnTo>
                  <a:lnTo>
                    <a:pt x="52083" y="1294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69285" y="305326"/>
              <a:ext cx="31586" cy="621182"/>
            </a:xfrm>
            <a:custGeom>
              <a:avLst/>
              <a:gdLst/>
              <a:ahLst/>
              <a:cxnLst/>
              <a:rect l="0" t="0" r="0" b="0"/>
              <a:pathLst>
                <a:path w="31586" h="621182">
                  <a:moveTo>
                    <a:pt x="31585" y="0"/>
                  </a:moveTo>
                  <a:lnTo>
                    <a:pt x="24350" y="28726"/>
                  </a:lnTo>
                  <a:lnTo>
                    <a:pt x="21707" y="92112"/>
                  </a:lnTo>
                  <a:lnTo>
                    <a:pt x="21249" y="139206"/>
                  </a:lnTo>
                  <a:lnTo>
                    <a:pt x="21095" y="201933"/>
                  </a:lnTo>
                  <a:lnTo>
                    <a:pt x="21064" y="260553"/>
                  </a:lnTo>
                  <a:lnTo>
                    <a:pt x="21059" y="308958"/>
                  </a:lnTo>
                  <a:lnTo>
                    <a:pt x="21057" y="370948"/>
                  </a:lnTo>
                  <a:lnTo>
                    <a:pt x="15468" y="427993"/>
                  </a:lnTo>
                  <a:lnTo>
                    <a:pt x="10334" y="481462"/>
                  </a:lnTo>
                  <a:lnTo>
                    <a:pt x="2387" y="540203"/>
                  </a:lnTo>
                  <a:lnTo>
                    <a:pt x="707" y="584320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792808" y="368497"/>
              <a:ext cx="408063" cy="298297"/>
            </a:xfrm>
            <a:custGeom>
              <a:avLst/>
              <a:gdLst/>
              <a:ahLst/>
              <a:cxnLst/>
              <a:rect l="0" t="0" r="0" b="0"/>
              <a:pathLst>
                <a:path w="408063" h="298297">
                  <a:moveTo>
                    <a:pt x="408062" y="210570"/>
                  </a:moveTo>
                  <a:lnTo>
                    <a:pt x="365371" y="213689"/>
                  </a:lnTo>
                  <a:lnTo>
                    <a:pt x="312542" y="225224"/>
                  </a:lnTo>
                  <a:lnTo>
                    <a:pt x="262907" y="240908"/>
                  </a:lnTo>
                  <a:lnTo>
                    <a:pt x="210544" y="258763"/>
                  </a:lnTo>
                  <a:lnTo>
                    <a:pt x="160166" y="273555"/>
                  </a:lnTo>
                  <a:lnTo>
                    <a:pt x="111563" y="284214"/>
                  </a:lnTo>
                  <a:lnTo>
                    <a:pt x="48327" y="298296"/>
                  </a:lnTo>
                  <a:lnTo>
                    <a:pt x="10576" y="297654"/>
                  </a:lnTo>
                  <a:lnTo>
                    <a:pt x="3861" y="292023"/>
                  </a:lnTo>
                  <a:lnTo>
                    <a:pt x="555" y="283589"/>
                  </a:lnTo>
                  <a:lnTo>
                    <a:pt x="0" y="262910"/>
                  </a:lnTo>
                  <a:lnTo>
                    <a:pt x="7435" y="230367"/>
                  </a:lnTo>
                  <a:lnTo>
                    <a:pt x="30315" y="184282"/>
                  </a:lnTo>
                  <a:lnTo>
                    <a:pt x="47352" y="156377"/>
                  </a:lnTo>
                  <a:lnTo>
                    <a:pt x="82921" y="96675"/>
                  </a:lnTo>
                  <a:lnTo>
                    <a:pt x="114395" y="33456"/>
                  </a:lnTo>
                  <a:lnTo>
                    <a:pt x="1343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376718" y="225515"/>
              <a:ext cx="338569" cy="681844"/>
            </a:xfrm>
            <a:custGeom>
              <a:avLst/>
              <a:gdLst/>
              <a:ahLst/>
              <a:cxnLst/>
              <a:rect l="0" t="0" r="0" b="0"/>
              <a:pathLst>
                <a:path w="338569" h="681844">
                  <a:moveTo>
                    <a:pt x="276878" y="195624"/>
                  </a:moveTo>
                  <a:lnTo>
                    <a:pt x="234216" y="249739"/>
                  </a:lnTo>
                  <a:lnTo>
                    <a:pt x="192601" y="308448"/>
                  </a:lnTo>
                  <a:lnTo>
                    <a:pt x="179760" y="325317"/>
                  </a:lnTo>
                  <a:lnTo>
                    <a:pt x="146048" y="385432"/>
                  </a:lnTo>
                  <a:lnTo>
                    <a:pt x="113232" y="448334"/>
                  </a:lnTo>
                  <a:lnTo>
                    <a:pt x="95031" y="496667"/>
                  </a:lnTo>
                  <a:lnTo>
                    <a:pt x="82227" y="544915"/>
                  </a:lnTo>
                  <a:lnTo>
                    <a:pt x="81553" y="596256"/>
                  </a:lnTo>
                  <a:lnTo>
                    <a:pt x="91806" y="654827"/>
                  </a:lnTo>
                  <a:lnTo>
                    <a:pt x="97344" y="664366"/>
                  </a:lnTo>
                  <a:lnTo>
                    <a:pt x="112857" y="678085"/>
                  </a:lnTo>
                  <a:lnTo>
                    <a:pt x="134569" y="681843"/>
                  </a:lnTo>
                  <a:lnTo>
                    <a:pt x="158647" y="678443"/>
                  </a:lnTo>
                  <a:lnTo>
                    <a:pt x="191934" y="662206"/>
                  </a:lnTo>
                  <a:lnTo>
                    <a:pt x="222853" y="634518"/>
                  </a:lnTo>
                  <a:lnTo>
                    <a:pt x="256606" y="575833"/>
                  </a:lnTo>
                  <a:lnTo>
                    <a:pt x="271660" y="523195"/>
                  </a:lnTo>
                  <a:lnTo>
                    <a:pt x="272992" y="474656"/>
                  </a:lnTo>
                  <a:lnTo>
                    <a:pt x="259609" y="424400"/>
                  </a:lnTo>
                  <a:lnTo>
                    <a:pt x="234125" y="371143"/>
                  </a:lnTo>
                  <a:lnTo>
                    <a:pt x="185593" y="315361"/>
                  </a:lnTo>
                  <a:lnTo>
                    <a:pt x="124603" y="275391"/>
                  </a:lnTo>
                  <a:lnTo>
                    <a:pt x="63665" y="234145"/>
                  </a:lnTo>
                  <a:lnTo>
                    <a:pt x="26791" y="203017"/>
                  </a:lnTo>
                  <a:lnTo>
                    <a:pt x="12480" y="182532"/>
                  </a:lnTo>
                  <a:lnTo>
                    <a:pt x="2220" y="157830"/>
                  </a:lnTo>
                  <a:lnTo>
                    <a:pt x="0" y="134373"/>
                  </a:lnTo>
                  <a:lnTo>
                    <a:pt x="4082" y="111080"/>
                  </a:lnTo>
                  <a:lnTo>
                    <a:pt x="20704" y="72828"/>
                  </a:lnTo>
                  <a:lnTo>
                    <a:pt x="48506" y="39917"/>
                  </a:lnTo>
                  <a:lnTo>
                    <a:pt x="85859" y="15998"/>
                  </a:lnTo>
                  <a:lnTo>
                    <a:pt x="127733" y="2152"/>
                  </a:lnTo>
                  <a:lnTo>
                    <a:pt x="190572" y="0"/>
                  </a:lnTo>
                  <a:lnTo>
                    <a:pt x="242802" y="10493"/>
                  </a:lnTo>
                  <a:lnTo>
                    <a:pt x="276140" y="25997"/>
                  </a:lnTo>
                  <a:lnTo>
                    <a:pt x="308245" y="50998"/>
                  </a:lnTo>
                  <a:lnTo>
                    <a:pt x="323184" y="73634"/>
                  </a:lnTo>
                  <a:lnTo>
                    <a:pt x="332553" y="99293"/>
                  </a:lnTo>
                  <a:lnTo>
                    <a:pt x="338568" y="157012"/>
                  </a:lnTo>
                  <a:lnTo>
                    <a:pt x="336490" y="197832"/>
                  </a:lnTo>
                  <a:lnTo>
                    <a:pt x="329520" y="2272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495253" y="1172619"/>
            <a:ext cx="688282" cy="385102"/>
            <a:chOff x="2495253" y="1172619"/>
            <a:chExt cx="688282" cy="385102"/>
          </a:xfrm>
        </p:grpSpPr>
        <p:sp>
          <p:nvSpPr>
            <p:cNvPr id="15" name="Freeform 14"/>
            <p:cNvSpPr/>
            <p:nvPr/>
          </p:nvSpPr>
          <p:spPr>
            <a:xfrm>
              <a:off x="2495253" y="1347647"/>
              <a:ext cx="252685" cy="10096"/>
            </a:xfrm>
            <a:custGeom>
              <a:avLst/>
              <a:gdLst/>
              <a:ahLst/>
              <a:cxnLst/>
              <a:rect l="0" t="0" r="0" b="0"/>
              <a:pathLst>
                <a:path w="252685" h="10096">
                  <a:moveTo>
                    <a:pt x="252684" y="0"/>
                  </a:moveTo>
                  <a:lnTo>
                    <a:pt x="215206" y="8333"/>
                  </a:lnTo>
                  <a:lnTo>
                    <a:pt x="158194" y="10095"/>
                  </a:lnTo>
                  <a:lnTo>
                    <a:pt x="97842" y="9273"/>
                  </a:lnTo>
                  <a:lnTo>
                    <a:pt x="37048" y="21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42694" y="1172619"/>
              <a:ext cx="340841" cy="385102"/>
            </a:xfrm>
            <a:custGeom>
              <a:avLst/>
              <a:gdLst/>
              <a:ahLst/>
              <a:cxnLst/>
              <a:rect l="0" t="0" r="0" b="0"/>
              <a:pathLst>
                <a:path w="340841" h="385102">
                  <a:moveTo>
                    <a:pt x="31585" y="69743"/>
                  </a:moveTo>
                  <a:lnTo>
                    <a:pt x="41161" y="45697"/>
                  </a:lnTo>
                  <a:lnTo>
                    <a:pt x="59119" y="24274"/>
                  </a:lnTo>
                  <a:lnTo>
                    <a:pt x="76578" y="10150"/>
                  </a:lnTo>
                  <a:lnTo>
                    <a:pt x="99155" y="2313"/>
                  </a:lnTo>
                  <a:lnTo>
                    <a:pt x="123618" y="0"/>
                  </a:lnTo>
                  <a:lnTo>
                    <a:pt x="178626" y="11065"/>
                  </a:lnTo>
                  <a:lnTo>
                    <a:pt x="204874" y="26491"/>
                  </a:lnTo>
                  <a:lnTo>
                    <a:pt x="227470" y="51468"/>
                  </a:lnTo>
                  <a:lnTo>
                    <a:pt x="231195" y="61070"/>
                  </a:lnTo>
                  <a:lnTo>
                    <a:pt x="232215" y="81096"/>
                  </a:lnTo>
                  <a:lnTo>
                    <a:pt x="220623" y="112102"/>
                  </a:lnTo>
                  <a:lnTo>
                    <a:pt x="202370" y="137926"/>
                  </a:lnTo>
                  <a:lnTo>
                    <a:pt x="166836" y="166443"/>
                  </a:lnTo>
                  <a:lnTo>
                    <a:pt x="115600" y="188398"/>
                  </a:lnTo>
                  <a:lnTo>
                    <a:pt x="110992" y="188621"/>
                  </a:lnTo>
                  <a:lnTo>
                    <a:pt x="110259" y="186430"/>
                  </a:lnTo>
                  <a:lnTo>
                    <a:pt x="112111" y="182629"/>
                  </a:lnTo>
                  <a:lnTo>
                    <a:pt x="126646" y="178406"/>
                  </a:lnTo>
                  <a:lnTo>
                    <a:pt x="187430" y="176643"/>
                  </a:lnTo>
                  <a:lnTo>
                    <a:pt x="227370" y="184735"/>
                  </a:lnTo>
                  <a:lnTo>
                    <a:pt x="283709" y="208860"/>
                  </a:lnTo>
                  <a:lnTo>
                    <a:pt x="310099" y="225867"/>
                  </a:lnTo>
                  <a:lnTo>
                    <a:pt x="322266" y="242077"/>
                  </a:lnTo>
                  <a:lnTo>
                    <a:pt x="339608" y="281079"/>
                  </a:lnTo>
                  <a:lnTo>
                    <a:pt x="340840" y="301710"/>
                  </a:lnTo>
                  <a:lnTo>
                    <a:pt x="339531" y="312126"/>
                  </a:lnTo>
                  <a:lnTo>
                    <a:pt x="328717" y="329937"/>
                  </a:lnTo>
                  <a:lnTo>
                    <a:pt x="312213" y="344482"/>
                  </a:lnTo>
                  <a:lnTo>
                    <a:pt x="257144" y="372847"/>
                  </a:lnTo>
                  <a:lnTo>
                    <a:pt x="203045" y="383079"/>
                  </a:lnTo>
                  <a:lnTo>
                    <a:pt x="147299" y="385101"/>
                  </a:lnTo>
                  <a:lnTo>
                    <a:pt x="91227" y="379911"/>
                  </a:lnTo>
                  <a:lnTo>
                    <a:pt x="37430" y="368790"/>
                  </a:lnTo>
                  <a:lnTo>
                    <a:pt x="0" y="3645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663709" y="231626"/>
            <a:ext cx="1974546" cy="1337121"/>
            <a:chOff x="2663709" y="231626"/>
            <a:chExt cx="1974546" cy="1337121"/>
          </a:xfrm>
        </p:grpSpPr>
        <p:sp>
          <p:nvSpPr>
            <p:cNvPr id="18" name="Freeform 17"/>
            <p:cNvSpPr/>
            <p:nvPr/>
          </p:nvSpPr>
          <p:spPr>
            <a:xfrm>
              <a:off x="3990300" y="1242362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30054" y="8334"/>
                  </a:lnTo>
                  <a:lnTo>
                    <a:pt x="76513" y="15684"/>
                  </a:lnTo>
                  <a:lnTo>
                    <a:pt x="24547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74570" y="1174903"/>
              <a:ext cx="363685" cy="339346"/>
            </a:xfrm>
            <a:custGeom>
              <a:avLst/>
              <a:gdLst/>
              <a:ahLst/>
              <a:cxnLst/>
              <a:rect l="0" t="0" r="0" b="0"/>
              <a:pathLst>
                <a:path w="363685" h="339346">
                  <a:moveTo>
                    <a:pt x="52642" y="35874"/>
                  </a:moveTo>
                  <a:lnTo>
                    <a:pt x="63821" y="19106"/>
                  </a:lnTo>
                  <a:lnTo>
                    <a:pt x="71792" y="14167"/>
                  </a:lnTo>
                  <a:lnTo>
                    <a:pt x="125859" y="0"/>
                  </a:lnTo>
                  <a:lnTo>
                    <a:pt x="168963" y="1198"/>
                  </a:lnTo>
                  <a:lnTo>
                    <a:pt x="219118" y="13253"/>
                  </a:lnTo>
                  <a:lnTo>
                    <a:pt x="241275" y="24260"/>
                  </a:lnTo>
                  <a:lnTo>
                    <a:pt x="256582" y="40071"/>
                  </a:lnTo>
                  <a:lnTo>
                    <a:pt x="262301" y="49200"/>
                  </a:lnTo>
                  <a:lnTo>
                    <a:pt x="265537" y="68703"/>
                  </a:lnTo>
                  <a:lnTo>
                    <a:pt x="264762" y="78817"/>
                  </a:lnTo>
                  <a:lnTo>
                    <a:pt x="254542" y="96294"/>
                  </a:lnTo>
                  <a:lnTo>
                    <a:pt x="216663" y="132608"/>
                  </a:lnTo>
                  <a:lnTo>
                    <a:pt x="167872" y="154533"/>
                  </a:lnTo>
                  <a:lnTo>
                    <a:pt x="163387" y="154754"/>
                  </a:lnTo>
                  <a:lnTo>
                    <a:pt x="162737" y="152562"/>
                  </a:lnTo>
                  <a:lnTo>
                    <a:pt x="164643" y="148761"/>
                  </a:lnTo>
                  <a:lnTo>
                    <a:pt x="179239" y="144537"/>
                  </a:lnTo>
                  <a:lnTo>
                    <a:pt x="200154" y="143830"/>
                  </a:lnTo>
                  <a:lnTo>
                    <a:pt x="232830" y="151179"/>
                  </a:lnTo>
                  <a:lnTo>
                    <a:pt x="293339" y="180621"/>
                  </a:lnTo>
                  <a:lnTo>
                    <a:pt x="335454" y="209178"/>
                  </a:lnTo>
                  <a:lnTo>
                    <a:pt x="352251" y="227542"/>
                  </a:lnTo>
                  <a:lnTo>
                    <a:pt x="361277" y="250521"/>
                  </a:lnTo>
                  <a:lnTo>
                    <a:pt x="363684" y="263200"/>
                  </a:lnTo>
                  <a:lnTo>
                    <a:pt x="361779" y="273992"/>
                  </a:lnTo>
                  <a:lnTo>
                    <a:pt x="350303" y="292223"/>
                  </a:lnTo>
                  <a:lnTo>
                    <a:pt x="324112" y="315640"/>
                  </a:lnTo>
                  <a:lnTo>
                    <a:pt x="277357" y="331807"/>
                  </a:lnTo>
                  <a:lnTo>
                    <a:pt x="215487" y="339345"/>
                  </a:lnTo>
                  <a:lnTo>
                    <a:pt x="161325" y="337714"/>
                  </a:lnTo>
                  <a:lnTo>
                    <a:pt x="110895" y="332063"/>
                  </a:lnTo>
                  <a:lnTo>
                    <a:pt x="55874" y="329777"/>
                  </a:lnTo>
                  <a:lnTo>
                    <a:pt x="0" y="3201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663709" y="231626"/>
              <a:ext cx="536955" cy="1337121"/>
            </a:xfrm>
            <a:custGeom>
              <a:avLst/>
              <a:gdLst/>
              <a:ahLst/>
              <a:cxnLst/>
              <a:rect l="0" t="0" r="0" b="0"/>
              <a:pathLst>
                <a:path w="536955" h="1337121">
                  <a:moveTo>
                    <a:pt x="536954" y="0"/>
                  </a:moveTo>
                  <a:lnTo>
                    <a:pt x="492632" y="53898"/>
                  </a:lnTo>
                  <a:lnTo>
                    <a:pt x="455409" y="114329"/>
                  </a:lnTo>
                  <a:lnTo>
                    <a:pt x="430769" y="171673"/>
                  </a:lnTo>
                  <a:lnTo>
                    <a:pt x="406231" y="229230"/>
                  </a:lnTo>
                  <a:lnTo>
                    <a:pt x="381974" y="292592"/>
                  </a:lnTo>
                  <a:lnTo>
                    <a:pt x="366252" y="342498"/>
                  </a:lnTo>
                  <a:lnTo>
                    <a:pt x="346775" y="398619"/>
                  </a:lnTo>
                  <a:lnTo>
                    <a:pt x="326186" y="455411"/>
                  </a:lnTo>
                  <a:lnTo>
                    <a:pt x="305268" y="516693"/>
                  </a:lnTo>
                  <a:lnTo>
                    <a:pt x="287372" y="579304"/>
                  </a:lnTo>
                  <a:lnTo>
                    <a:pt x="277460" y="622456"/>
                  </a:lnTo>
                  <a:lnTo>
                    <a:pt x="265256" y="668932"/>
                  </a:lnTo>
                  <a:lnTo>
                    <a:pt x="252033" y="713764"/>
                  </a:lnTo>
                  <a:lnTo>
                    <a:pt x="238357" y="758256"/>
                  </a:lnTo>
                  <a:lnTo>
                    <a:pt x="224480" y="805326"/>
                  </a:lnTo>
                  <a:lnTo>
                    <a:pt x="210513" y="850423"/>
                  </a:lnTo>
                  <a:lnTo>
                    <a:pt x="196507" y="893862"/>
                  </a:lnTo>
                  <a:lnTo>
                    <a:pt x="174298" y="956610"/>
                  </a:lnTo>
                  <a:lnTo>
                    <a:pt x="148350" y="1012766"/>
                  </a:lnTo>
                  <a:lnTo>
                    <a:pt x="129874" y="1066450"/>
                  </a:lnTo>
                  <a:lnTo>
                    <a:pt x="104382" y="1119401"/>
                  </a:lnTo>
                  <a:lnTo>
                    <a:pt x="81491" y="1172135"/>
                  </a:lnTo>
                  <a:lnTo>
                    <a:pt x="59891" y="1223634"/>
                  </a:lnTo>
                  <a:lnTo>
                    <a:pt x="28511" y="1286670"/>
                  </a:lnTo>
                  <a:lnTo>
                    <a:pt x="0" y="13371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505575" y="2316269"/>
            <a:ext cx="2517337" cy="578687"/>
            <a:chOff x="1505575" y="2316269"/>
            <a:chExt cx="2517337" cy="578687"/>
          </a:xfrm>
        </p:grpSpPr>
        <p:sp>
          <p:nvSpPr>
            <p:cNvPr id="22" name="Freeform 21"/>
            <p:cNvSpPr/>
            <p:nvPr/>
          </p:nvSpPr>
          <p:spPr>
            <a:xfrm>
              <a:off x="1505575" y="2316269"/>
              <a:ext cx="16595" cy="515897"/>
            </a:xfrm>
            <a:custGeom>
              <a:avLst/>
              <a:gdLst/>
              <a:ahLst/>
              <a:cxnLst/>
              <a:rect l="0" t="0" r="0" b="0"/>
              <a:pathLst>
                <a:path w="16595" h="515897">
                  <a:moveTo>
                    <a:pt x="10528" y="0"/>
                  </a:moveTo>
                  <a:lnTo>
                    <a:pt x="13648" y="42692"/>
                  </a:lnTo>
                  <a:lnTo>
                    <a:pt x="16594" y="63428"/>
                  </a:lnTo>
                  <a:lnTo>
                    <a:pt x="11558" y="121436"/>
                  </a:lnTo>
                  <a:lnTo>
                    <a:pt x="10732" y="175892"/>
                  </a:lnTo>
                  <a:lnTo>
                    <a:pt x="10568" y="231709"/>
                  </a:lnTo>
                  <a:lnTo>
                    <a:pt x="10540" y="283124"/>
                  </a:lnTo>
                  <a:lnTo>
                    <a:pt x="9364" y="325874"/>
                  </a:lnTo>
                  <a:lnTo>
                    <a:pt x="4941" y="368271"/>
                  </a:lnTo>
                  <a:lnTo>
                    <a:pt x="1464" y="431601"/>
                  </a:lnTo>
                  <a:lnTo>
                    <a:pt x="289" y="494393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747730" y="2337752"/>
              <a:ext cx="408213" cy="557204"/>
            </a:xfrm>
            <a:custGeom>
              <a:avLst/>
              <a:gdLst/>
              <a:ahLst/>
              <a:cxnLst/>
              <a:rect l="0" t="0" r="0" b="0"/>
              <a:pathLst>
                <a:path w="408213" h="557204">
                  <a:moveTo>
                    <a:pt x="315855" y="10102"/>
                  </a:moveTo>
                  <a:lnTo>
                    <a:pt x="283403" y="4037"/>
                  </a:lnTo>
                  <a:lnTo>
                    <a:pt x="225924" y="9073"/>
                  </a:lnTo>
                  <a:lnTo>
                    <a:pt x="164297" y="8729"/>
                  </a:lnTo>
                  <a:lnTo>
                    <a:pt x="105850" y="1729"/>
                  </a:lnTo>
                  <a:lnTo>
                    <a:pt x="49245" y="0"/>
                  </a:lnTo>
                  <a:lnTo>
                    <a:pt x="38679" y="3367"/>
                  </a:lnTo>
                  <a:lnTo>
                    <a:pt x="30465" y="9122"/>
                  </a:lnTo>
                  <a:lnTo>
                    <a:pt x="23820" y="16468"/>
                  </a:lnTo>
                  <a:lnTo>
                    <a:pt x="16436" y="40228"/>
                  </a:lnTo>
                  <a:lnTo>
                    <a:pt x="12279" y="89608"/>
                  </a:lnTo>
                  <a:lnTo>
                    <a:pt x="14167" y="145574"/>
                  </a:lnTo>
                  <a:lnTo>
                    <a:pt x="19016" y="196081"/>
                  </a:lnTo>
                  <a:lnTo>
                    <a:pt x="19696" y="211297"/>
                  </a:lnTo>
                  <a:lnTo>
                    <a:pt x="22489" y="217932"/>
                  </a:lnTo>
                  <a:lnTo>
                    <a:pt x="26691" y="218846"/>
                  </a:lnTo>
                  <a:lnTo>
                    <a:pt x="85174" y="186934"/>
                  </a:lnTo>
                  <a:lnTo>
                    <a:pt x="136104" y="180213"/>
                  </a:lnTo>
                  <a:lnTo>
                    <a:pt x="198157" y="178885"/>
                  </a:lnTo>
                  <a:lnTo>
                    <a:pt x="226110" y="181043"/>
                  </a:lnTo>
                  <a:lnTo>
                    <a:pt x="289132" y="207886"/>
                  </a:lnTo>
                  <a:lnTo>
                    <a:pt x="342817" y="248858"/>
                  </a:lnTo>
                  <a:lnTo>
                    <a:pt x="377853" y="286421"/>
                  </a:lnTo>
                  <a:lnTo>
                    <a:pt x="402514" y="345736"/>
                  </a:lnTo>
                  <a:lnTo>
                    <a:pt x="408212" y="389400"/>
                  </a:lnTo>
                  <a:lnTo>
                    <a:pt x="401732" y="446980"/>
                  </a:lnTo>
                  <a:lnTo>
                    <a:pt x="395747" y="470992"/>
                  </a:lnTo>
                  <a:lnTo>
                    <a:pt x="374622" y="504241"/>
                  </a:lnTo>
                  <a:lnTo>
                    <a:pt x="340546" y="530731"/>
                  </a:lnTo>
                  <a:lnTo>
                    <a:pt x="306403" y="547808"/>
                  </a:lnTo>
                  <a:lnTo>
                    <a:pt x="247784" y="555653"/>
                  </a:lnTo>
                  <a:lnTo>
                    <a:pt x="186812" y="557203"/>
                  </a:lnTo>
                  <a:lnTo>
                    <a:pt x="129968" y="551920"/>
                  </a:lnTo>
                  <a:lnTo>
                    <a:pt x="77709" y="531206"/>
                  </a:lnTo>
                  <a:lnTo>
                    <a:pt x="14390" y="493084"/>
                  </a:lnTo>
                  <a:lnTo>
                    <a:pt x="0" y="4838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300151" y="2619880"/>
              <a:ext cx="289860" cy="212286"/>
            </a:xfrm>
            <a:custGeom>
              <a:avLst/>
              <a:gdLst/>
              <a:ahLst/>
              <a:cxnLst/>
              <a:rect l="0" t="0" r="0" b="0"/>
              <a:pathLst>
                <a:path w="289860" h="212286">
                  <a:moveTo>
                    <a:pt x="5590" y="180700"/>
                  </a:moveTo>
                  <a:lnTo>
                    <a:pt x="0" y="163932"/>
                  </a:lnTo>
                  <a:lnTo>
                    <a:pt x="376" y="146342"/>
                  </a:lnTo>
                  <a:lnTo>
                    <a:pt x="14478" y="96107"/>
                  </a:lnTo>
                  <a:lnTo>
                    <a:pt x="44450" y="34439"/>
                  </a:lnTo>
                  <a:lnTo>
                    <a:pt x="56396" y="17819"/>
                  </a:lnTo>
                  <a:lnTo>
                    <a:pt x="75743" y="5753"/>
                  </a:lnTo>
                  <a:lnTo>
                    <a:pt x="87454" y="898"/>
                  </a:lnTo>
                  <a:lnTo>
                    <a:pt x="97600" y="0"/>
                  </a:lnTo>
                  <a:lnTo>
                    <a:pt x="115113" y="5243"/>
                  </a:lnTo>
                  <a:lnTo>
                    <a:pt x="143716" y="26937"/>
                  </a:lnTo>
                  <a:lnTo>
                    <a:pt x="186935" y="84297"/>
                  </a:lnTo>
                  <a:lnTo>
                    <a:pt x="229122" y="146774"/>
                  </a:lnTo>
                  <a:lnTo>
                    <a:pt x="252106" y="184556"/>
                  </a:lnTo>
                  <a:lnTo>
                    <a:pt x="289859" y="212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453139" y="2579481"/>
              <a:ext cx="157929" cy="263214"/>
            </a:xfrm>
            <a:custGeom>
              <a:avLst/>
              <a:gdLst/>
              <a:ahLst/>
              <a:cxnLst/>
              <a:rect l="0" t="0" r="0" b="0"/>
              <a:pathLst>
                <a:path w="157929" h="263214">
                  <a:moveTo>
                    <a:pt x="157928" y="0"/>
                  </a:moveTo>
                  <a:lnTo>
                    <a:pt x="137685" y="58617"/>
                  </a:lnTo>
                  <a:lnTo>
                    <a:pt x="104536" y="112791"/>
                  </a:lnTo>
                  <a:lnTo>
                    <a:pt x="67044" y="171380"/>
                  </a:lnTo>
                  <a:lnTo>
                    <a:pt x="27122" y="233922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874279" y="2547896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08997" y="8333"/>
                  </a:lnTo>
                  <a:lnTo>
                    <a:pt x="49867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884808" y="2653181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30896" y="0"/>
                  </a:lnTo>
                  <a:lnTo>
                    <a:pt x="68317" y="0"/>
                  </a:lnTo>
                  <a:lnTo>
                    <a:pt x="1522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88708" y="2326798"/>
              <a:ext cx="27811" cy="463254"/>
            </a:xfrm>
            <a:custGeom>
              <a:avLst/>
              <a:gdLst/>
              <a:ahLst/>
              <a:cxnLst/>
              <a:rect l="0" t="0" r="0" b="0"/>
              <a:pathLst>
                <a:path w="27811" h="463254">
                  <a:moveTo>
                    <a:pt x="6753" y="0"/>
                  </a:moveTo>
                  <a:lnTo>
                    <a:pt x="687" y="42027"/>
                  </a:lnTo>
                  <a:lnTo>
                    <a:pt x="2088" y="100415"/>
                  </a:lnTo>
                  <a:lnTo>
                    <a:pt x="0" y="125347"/>
                  </a:lnTo>
                  <a:lnTo>
                    <a:pt x="5072" y="179481"/>
                  </a:lnTo>
                  <a:lnTo>
                    <a:pt x="9374" y="230604"/>
                  </a:lnTo>
                  <a:lnTo>
                    <a:pt x="13767" y="273286"/>
                  </a:lnTo>
                  <a:lnTo>
                    <a:pt x="16240" y="335607"/>
                  </a:lnTo>
                  <a:lnTo>
                    <a:pt x="18143" y="389297"/>
                  </a:lnTo>
                  <a:lnTo>
                    <a:pt x="25553" y="436947"/>
                  </a:lnTo>
                  <a:lnTo>
                    <a:pt x="27810" y="4632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255210" y="2379440"/>
              <a:ext cx="303423" cy="259607"/>
            </a:xfrm>
            <a:custGeom>
              <a:avLst/>
              <a:gdLst/>
              <a:ahLst/>
              <a:cxnLst/>
              <a:rect l="0" t="0" r="0" b="0"/>
              <a:pathLst>
                <a:path w="303423" h="259607">
                  <a:moveTo>
                    <a:pt x="303422" y="200041"/>
                  </a:moveTo>
                  <a:lnTo>
                    <a:pt x="244805" y="200041"/>
                  </a:lnTo>
                  <a:lnTo>
                    <a:pt x="191801" y="209617"/>
                  </a:lnTo>
                  <a:lnTo>
                    <a:pt x="129929" y="233856"/>
                  </a:lnTo>
                  <a:lnTo>
                    <a:pt x="75003" y="254987"/>
                  </a:lnTo>
                  <a:lnTo>
                    <a:pt x="34270" y="259606"/>
                  </a:lnTo>
                  <a:lnTo>
                    <a:pt x="10664" y="256540"/>
                  </a:lnTo>
                  <a:lnTo>
                    <a:pt x="4135" y="251745"/>
                  </a:lnTo>
                  <a:lnTo>
                    <a:pt x="952" y="245039"/>
                  </a:lnTo>
                  <a:lnTo>
                    <a:pt x="0" y="237059"/>
                  </a:lnTo>
                  <a:lnTo>
                    <a:pt x="5181" y="218833"/>
                  </a:lnTo>
                  <a:lnTo>
                    <a:pt x="40831" y="157729"/>
                  </a:lnTo>
                  <a:lnTo>
                    <a:pt x="79258" y="103072"/>
                  </a:lnTo>
                  <a:lnTo>
                    <a:pt x="111444" y="41920"/>
                  </a:lnTo>
                  <a:lnTo>
                    <a:pt x="13496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684579" y="2358383"/>
              <a:ext cx="338333" cy="502365"/>
            </a:xfrm>
            <a:custGeom>
              <a:avLst/>
              <a:gdLst/>
              <a:ahLst/>
              <a:cxnLst/>
              <a:rect l="0" t="0" r="0" b="0"/>
              <a:pathLst>
                <a:path w="338333" h="502365">
                  <a:moveTo>
                    <a:pt x="253079" y="0"/>
                  </a:moveTo>
                  <a:lnTo>
                    <a:pt x="210387" y="3120"/>
                  </a:lnTo>
                  <a:lnTo>
                    <a:pt x="149841" y="9553"/>
                  </a:lnTo>
                  <a:lnTo>
                    <a:pt x="91743" y="13455"/>
                  </a:lnTo>
                  <a:lnTo>
                    <a:pt x="29877" y="25145"/>
                  </a:lnTo>
                  <a:lnTo>
                    <a:pt x="18880" y="30801"/>
                  </a:lnTo>
                  <a:lnTo>
                    <a:pt x="3541" y="46445"/>
                  </a:lnTo>
                  <a:lnTo>
                    <a:pt x="153" y="56700"/>
                  </a:lnTo>
                  <a:lnTo>
                    <a:pt x="0" y="109899"/>
                  </a:lnTo>
                  <a:lnTo>
                    <a:pt x="5906" y="165208"/>
                  </a:lnTo>
                  <a:lnTo>
                    <a:pt x="9436" y="204668"/>
                  </a:lnTo>
                  <a:lnTo>
                    <a:pt x="12272" y="210145"/>
                  </a:lnTo>
                  <a:lnTo>
                    <a:pt x="16502" y="210287"/>
                  </a:lnTo>
                  <a:lnTo>
                    <a:pt x="65972" y="176922"/>
                  </a:lnTo>
                  <a:lnTo>
                    <a:pt x="101453" y="170964"/>
                  </a:lnTo>
                  <a:lnTo>
                    <a:pt x="155364" y="177357"/>
                  </a:lnTo>
                  <a:lnTo>
                    <a:pt x="207954" y="193004"/>
                  </a:lnTo>
                  <a:lnTo>
                    <a:pt x="258073" y="223868"/>
                  </a:lnTo>
                  <a:lnTo>
                    <a:pt x="304068" y="282439"/>
                  </a:lnTo>
                  <a:lnTo>
                    <a:pt x="333471" y="331611"/>
                  </a:lnTo>
                  <a:lnTo>
                    <a:pt x="338332" y="355613"/>
                  </a:lnTo>
                  <a:lnTo>
                    <a:pt x="331920" y="399618"/>
                  </a:lnTo>
                  <a:lnTo>
                    <a:pt x="317123" y="431531"/>
                  </a:lnTo>
                  <a:lnTo>
                    <a:pt x="292332" y="457624"/>
                  </a:lnTo>
                  <a:lnTo>
                    <a:pt x="251344" y="486232"/>
                  </a:lnTo>
                  <a:lnTo>
                    <a:pt x="212920" y="499178"/>
                  </a:lnTo>
                  <a:lnTo>
                    <a:pt x="170730" y="502364"/>
                  </a:lnTo>
                  <a:lnTo>
                    <a:pt x="110904" y="493553"/>
                  </a:lnTo>
                  <a:lnTo>
                    <a:pt x="59008" y="474958"/>
                  </a:lnTo>
                  <a:lnTo>
                    <a:pt x="15612" y="449925"/>
                  </a:lnTo>
                  <a:lnTo>
                    <a:pt x="395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505575" y="2949442"/>
            <a:ext cx="2495255" cy="103823"/>
            <a:chOff x="1505575" y="2949442"/>
            <a:chExt cx="2495255" cy="103823"/>
          </a:xfrm>
        </p:grpSpPr>
        <p:sp>
          <p:nvSpPr>
            <p:cNvPr id="32" name="Freeform 31"/>
            <p:cNvSpPr/>
            <p:nvPr/>
          </p:nvSpPr>
          <p:spPr>
            <a:xfrm>
              <a:off x="1505575" y="3021735"/>
              <a:ext cx="1147607" cy="31530"/>
            </a:xfrm>
            <a:custGeom>
              <a:avLst/>
              <a:gdLst/>
              <a:ahLst/>
              <a:cxnLst/>
              <a:rect l="0" t="0" r="0" b="0"/>
              <a:pathLst>
                <a:path w="1147607" h="31530">
                  <a:moveTo>
                    <a:pt x="1147606" y="10472"/>
                  </a:moveTo>
                  <a:lnTo>
                    <a:pt x="1120050" y="3236"/>
                  </a:lnTo>
                  <a:lnTo>
                    <a:pt x="1057588" y="594"/>
                  </a:lnTo>
                  <a:lnTo>
                    <a:pt x="995372" y="136"/>
                  </a:lnTo>
                  <a:lnTo>
                    <a:pt x="934434" y="0"/>
                  </a:lnTo>
                  <a:lnTo>
                    <a:pt x="871921" y="5544"/>
                  </a:lnTo>
                  <a:lnTo>
                    <a:pt x="814513" y="9498"/>
                  </a:lnTo>
                  <a:lnTo>
                    <a:pt x="754993" y="10280"/>
                  </a:lnTo>
                  <a:lnTo>
                    <a:pt x="692847" y="10434"/>
                  </a:lnTo>
                  <a:lnTo>
                    <a:pt x="644105" y="10461"/>
                  </a:lnTo>
                  <a:lnTo>
                    <a:pt x="583639" y="10470"/>
                  </a:lnTo>
                  <a:lnTo>
                    <a:pt x="523515" y="10471"/>
                  </a:lnTo>
                  <a:lnTo>
                    <a:pt x="461249" y="10472"/>
                  </a:lnTo>
                  <a:lnTo>
                    <a:pt x="403889" y="17707"/>
                  </a:lnTo>
                  <a:lnTo>
                    <a:pt x="344379" y="20350"/>
                  </a:lnTo>
                  <a:lnTo>
                    <a:pt x="282235" y="20872"/>
                  </a:lnTo>
                  <a:lnTo>
                    <a:pt x="240861" y="20943"/>
                  </a:lnTo>
                  <a:lnTo>
                    <a:pt x="177431" y="20983"/>
                  </a:lnTo>
                  <a:lnTo>
                    <a:pt x="114077" y="26586"/>
                  </a:lnTo>
                  <a:lnTo>
                    <a:pt x="56502" y="30553"/>
                  </a:lnTo>
                  <a:lnTo>
                    <a:pt x="0" y="31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463875" y="2949442"/>
              <a:ext cx="536955" cy="9067"/>
            </a:xfrm>
            <a:custGeom>
              <a:avLst/>
              <a:gdLst/>
              <a:ahLst/>
              <a:cxnLst/>
              <a:rect l="0" t="0" r="0" b="0"/>
              <a:pathLst>
                <a:path w="536955" h="9067">
                  <a:moveTo>
                    <a:pt x="536954" y="9065"/>
                  </a:moveTo>
                  <a:lnTo>
                    <a:pt x="478337" y="9066"/>
                  </a:lnTo>
                  <a:lnTo>
                    <a:pt x="424163" y="9066"/>
                  </a:lnTo>
                  <a:lnTo>
                    <a:pt x="362162" y="9066"/>
                  </a:lnTo>
                  <a:lnTo>
                    <a:pt x="306569" y="9066"/>
                  </a:lnTo>
                  <a:lnTo>
                    <a:pt x="246561" y="3476"/>
                  </a:lnTo>
                  <a:lnTo>
                    <a:pt x="189519" y="0"/>
                  </a:lnTo>
                  <a:lnTo>
                    <a:pt x="126993" y="6062"/>
                  </a:lnTo>
                  <a:lnTo>
                    <a:pt x="71943" y="8176"/>
                  </a:lnTo>
                  <a:lnTo>
                    <a:pt x="15944" y="8890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758259" y="2253098"/>
            <a:ext cx="564197" cy="1579276"/>
            <a:chOff x="1758259" y="2253098"/>
            <a:chExt cx="564197" cy="1579276"/>
          </a:xfrm>
        </p:grpSpPr>
        <p:sp>
          <p:nvSpPr>
            <p:cNvPr id="35" name="Freeform 34"/>
            <p:cNvSpPr/>
            <p:nvPr/>
          </p:nvSpPr>
          <p:spPr>
            <a:xfrm>
              <a:off x="1810901" y="3200663"/>
              <a:ext cx="42115" cy="536954"/>
            </a:xfrm>
            <a:custGeom>
              <a:avLst/>
              <a:gdLst/>
              <a:ahLst/>
              <a:cxnLst/>
              <a:rect l="0" t="0" r="0" b="0"/>
              <a:pathLst>
                <a:path w="42115" h="536954">
                  <a:moveTo>
                    <a:pt x="42114" y="0"/>
                  </a:moveTo>
                  <a:lnTo>
                    <a:pt x="42114" y="58617"/>
                  </a:lnTo>
                  <a:lnTo>
                    <a:pt x="36525" y="104586"/>
                  </a:lnTo>
                  <a:lnTo>
                    <a:pt x="33049" y="160839"/>
                  </a:lnTo>
                  <a:lnTo>
                    <a:pt x="32019" y="210783"/>
                  </a:lnTo>
                  <a:lnTo>
                    <a:pt x="26125" y="271984"/>
                  </a:lnTo>
                  <a:lnTo>
                    <a:pt x="23309" y="318193"/>
                  </a:lnTo>
                  <a:lnTo>
                    <a:pt x="20888" y="364857"/>
                  </a:lnTo>
                  <a:lnTo>
                    <a:pt x="12948" y="428250"/>
                  </a:lnTo>
                  <a:lnTo>
                    <a:pt x="4356" y="477709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021471" y="3169077"/>
              <a:ext cx="300985" cy="437064"/>
            </a:xfrm>
            <a:custGeom>
              <a:avLst/>
              <a:gdLst/>
              <a:ahLst/>
              <a:cxnLst/>
              <a:rect l="0" t="0" r="0" b="0"/>
              <a:pathLst>
                <a:path w="300985" h="437064">
                  <a:moveTo>
                    <a:pt x="294798" y="0"/>
                  </a:moveTo>
                  <a:lnTo>
                    <a:pt x="245867" y="0"/>
                  </a:lnTo>
                  <a:lnTo>
                    <a:pt x="192326" y="5590"/>
                  </a:lnTo>
                  <a:lnTo>
                    <a:pt x="131002" y="4665"/>
                  </a:lnTo>
                  <a:lnTo>
                    <a:pt x="71111" y="14960"/>
                  </a:lnTo>
                  <a:lnTo>
                    <a:pt x="61445" y="21672"/>
                  </a:lnTo>
                  <a:lnTo>
                    <a:pt x="55001" y="30826"/>
                  </a:lnTo>
                  <a:lnTo>
                    <a:pt x="50706" y="41608"/>
                  </a:lnTo>
                  <a:lnTo>
                    <a:pt x="49052" y="66066"/>
                  </a:lnTo>
                  <a:lnTo>
                    <a:pt x="51933" y="119895"/>
                  </a:lnTo>
                  <a:lnTo>
                    <a:pt x="57763" y="178136"/>
                  </a:lnTo>
                  <a:lnTo>
                    <a:pt x="56056" y="188947"/>
                  </a:lnTo>
                  <a:lnTo>
                    <a:pt x="57258" y="193815"/>
                  </a:lnTo>
                  <a:lnTo>
                    <a:pt x="60399" y="194721"/>
                  </a:lnTo>
                  <a:lnTo>
                    <a:pt x="70128" y="189488"/>
                  </a:lnTo>
                  <a:lnTo>
                    <a:pt x="111437" y="154970"/>
                  </a:lnTo>
                  <a:lnTo>
                    <a:pt x="134145" y="145694"/>
                  </a:lnTo>
                  <a:lnTo>
                    <a:pt x="156716" y="143912"/>
                  </a:lnTo>
                  <a:lnTo>
                    <a:pt x="210411" y="155346"/>
                  </a:lnTo>
                  <a:lnTo>
                    <a:pt x="240938" y="166391"/>
                  </a:lnTo>
                  <a:lnTo>
                    <a:pt x="265322" y="185132"/>
                  </a:lnTo>
                  <a:lnTo>
                    <a:pt x="286194" y="213562"/>
                  </a:lnTo>
                  <a:lnTo>
                    <a:pt x="299138" y="252271"/>
                  </a:lnTo>
                  <a:lnTo>
                    <a:pt x="300984" y="314041"/>
                  </a:lnTo>
                  <a:lnTo>
                    <a:pt x="290431" y="371649"/>
                  </a:lnTo>
                  <a:lnTo>
                    <a:pt x="274917" y="402837"/>
                  </a:lnTo>
                  <a:lnTo>
                    <a:pt x="249913" y="426895"/>
                  </a:lnTo>
                  <a:lnTo>
                    <a:pt x="224156" y="435396"/>
                  </a:lnTo>
                  <a:lnTo>
                    <a:pt x="179891" y="437063"/>
                  </a:lnTo>
                  <a:lnTo>
                    <a:pt x="123012" y="427145"/>
                  </a:lnTo>
                  <a:lnTo>
                    <a:pt x="67886" y="412751"/>
                  </a:lnTo>
                  <a:lnTo>
                    <a:pt x="25108" y="388591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758259" y="2253098"/>
              <a:ext cx="431669" cy="1579276"/>
            </a:xfrm>
            <a:custGeom>
              <a:avLst/>
              <a:gdLst/>
              <a:ahLst/>
              <a:cxnLst/>
              <a:rect l="0" t="0" r="0" b="0"/>
              <a:pathLst>
                <a:path w="431669" h="1579276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21331" y="157557"/>
                  </a:lnTo>
                  <a:lnTo>
                    <a:pt x="39810" y="217757"/>
                  </a:lnTo>
                  <a:lnTo>
                    <a:pt x="65221" y="278890"/>
                  </a:lnTo>
                  <a:lnTo>
                    <a:pt x="87666" y="340962"/>
                  </a:lnTo>
                  <a:lnTo>
                    <a:pt x="107697" y="399497"/>
                  </a:lnTo>
                  <a:lnTo>
                    <a:pt x="133837" y="461708"/>
                  </a:lnTo>
                  <a:lnTo>
                    <a:pt x="153125" y="523087"/>
                  </a:lnTo>
                  <a:lnTo>
                    <a:pt x="164563" y="573139"/>
                  </a:lnTo>
                  <a:lnTo>
                    <a:pt x="176531" y="625014"/>
                  </a:lnTo>
                  <a:lnTo>
                    <a:pt x="193205" y="677429"/>
                  </a:lnTo>
                  <a:lnTo>
                    <a:pt x="206074" y="730004"/>
                  </a:lnTo>
                  <a:lnTo>
                    <a:pt x="218466" y="783797"/>
                  </a:lnTo>
                  <a:lnTo>
                    <a:pt x="235266" y="842499"/>
                  </a:lnTo>
                  <a:lnTo>
                    <a:pt x="248173" y="898627"/>
                  </a:lnTo>
                  <a:lnTo>
                    <a:pt x="259406" y="958021"/>
                  </a:lnTo>
                  <a:lnTo>
                    <a:pt x="271313" y="1013184"/>
                  </a:lnTo>
                  <a:lnTo>
                    <a:pt x="287969" y="1066573"/>
                  </a:lnTo>
                  <a:lnTo>
                    <a:pt x="302003" y="1119437"/>
                  </a:lnTo>
                  <a:lnTo>
                    <a:pt x="319289" y="1172146"/>
                  </a:lnTo>
                  <a:lnTo>
                    <a:pt x="332340" y="1224807"/>
                  </a:lnTo>
                  <a:lnTo>
                    <a:pt x="344786" y="1277455"/>
                  </a:lnTo>
                  <a:lnTo>
                    <a:pt x="361601" y="1330099"/>
                  </a:lnTo>
                  <a:lnTo>
                    <a:pt x="374513" y="1381573"/>
                  </a:lnTo>
                  <a:lnTo>
                    <a:pt x="389356" y="1441480"/>
                  </a:lnTo>
                  <a:lnTo>
                    <a:pt x="407076" y="1504067"/>
                  </a:lnTo>
                  <a:lnTo>
                    <a:pt x="426987" y="1565104"/>
                  </a:lnTo>
                  <a:lnTo>
                    <a:pt x="431668" y="15792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505989" y="3063792"/>
            <a:ext cx="434936" cy="442198"/>
            <a:chOff x="3505989" y="3063792"/>
            <a:chExt cx="434936" cy="442198"/>
          </a:xfrm>
        </p:grpSpPr>
        <p:sp>
          <p:nvSpPr>
            <p:cNvPr id="39" name="Freeform 38"/>
            <p:cNvSpPr/>
            <p:nvPr/>
          </p:nvSpPr>
          <p:spPr>
            <a:xfrm>
              <a:off x="3505989" y="3116435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21057" y="0"/>
                  </a:moveTo>
                  <a:lnTo>
                    <a:pt x="14991" y="33622"/>
                  </a:lnTo>
                  <a:lnTo>
                    <a:pt x="16393" y="88443"/>
                  </a:lnTo>
                  <a:lnTo>
                    <a:pt x="12266" y="138119"/>
                  </a:lnTo>
                  <a:lnTo>
                    <a:pt x="11044" y="193002"/>
                  </a:lnTo>
                  <a:lnTo>
                    <a:pt x="7562" y="244359"/>
                  </a:lnTo>
                  <a:lnTo>
                    <a:pt x="1494" y="298742"/>
                  </a:lnTo>
                  <a:lnTo>
                    <a:pt x="296" y="352205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642860" y="3063792"/>
              <a:ext cx="298065" cy="398464"/>
            </a:xfrm>
            <a:custGeom>
              <a:avLst/>
              <a:gdLst/>
              <a:ahLst/>
              <a:cxnLst/>
              <a:rect l="0" t="0" r="0" b="0"/>
              <a:pathLst>
                <a:path w="298065" h="398464">
                  <a:moveTo>
                    <a:pt x="252684" y="0"/>
                  </a:moveTo>
                  <a:lnTo>
                    <a:pt x="225128" y="7236"/>
                  </a:lnTo>
                  <a:lnTo>
                    <a:pt x="165785" y="12998"/>
                  </a:lnTo>
                  <a:lnTo>
                    <a:pt x="108917" y="25055"/>
                  </a:lnTo>
                  <a:lnTo>
                    <a:pt x="80365" y="40829"/>
                  </a:lnTo>
                  <a:lnTo>
                    <a:pt x="74633" y="49446"/>
                  </a:lnTo>
                  <a:lnTo>
                    <a:pt x="66567" y="83931"/>
                  </a:lnTo>
                  <a:lnTo>
                    <a:pt x="63842" y="137505"/>
                  </a:lnTo>
                  <a:lnTo>
                    <a:pt x="68892" y="187559"/>
                  </a:lnTo>
                  <a:lnTo>
                    <a:pt x="71664" y="191720"/>
                  </a:lnTo>
                  <a:lnTo>
                    <a:pt x="74682" y="190984"/>
                  </a:lnTo>
                  <a:lnTo>
                    <a:pt x="93521" y="170177"/>
                  </a:lnTo>
                  <a:lnTo>
                    <a:pt x="124156" y="155968"/>
                  </a:lnTo>
                  <a:lnTo>
                    <a:pt x="146427" y="154327"/>
                  </a:lnTo>
                  <a:lnTo>
                    <a:pt x="169194" y="158667"/>
                  </a:lnTo>
                  <a:lnTo>
                    <a:pt x="230106" y="187026"/>
                  </a:lnTo>
                  <a:lnTo>
                    <a:pt x="265035" y="222687"/>
                  </a:lnTo>
                  <a:lnTo>
                    <a:pt x="286109" y="254325"/>
                  </a:lnTo>
                  <a:lnTo>
                    <a:pt x="296005" y="279539"/>
                  </a:lnTo>
                  <a:lnTo>
                    <a:pt x="298064" y="303224"/>
                  </a:lnTo>
                  <a:lnTo>
                    <a:pt x="296975" y="314454"/>
                  </a:lnTo>
                  <a:lnTo>
                    <a:pt x="286407" y="333170"/>
                  </a:lnTo>
                  <a:lnTo>
                    <a:pt x="251026" y="364249"/>
                  </a:lnTo>
                  <a:lnTo>
                    <a:pt x="188370" y="388533"/>
                  </a:lnTo>
                  <a:lnTo>
                    <a:pt x="133135" y="397802"/>
                  </a:lnTo>
                  <a:lnTo>
                    <a:pt x="71098" y="398463"/>
                  </a:lnTo>
                  <a:lnTo>
                    <a:pt x="25742" y="38854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383716" y="3732709"/>
            <a:ext cx="1888232" cy="878774"/>
            <a:chOff x="3383716" y="3732709"/>
            <a:chExt cx="1888232" cy="878774"/>
          </a:xfrm>
        </p:grpSpPr>
        <p:sp>
          <p:nvSpPr>
            <p:cNvPr id="42" name="Freeform 41"/>
            <p:cNvSpPr/>
            <p:nvPr/>
          </p:nvSpPr>
          <p:spPr>
            <a:xfrm>
              <a:off x="3686437" y="4128813"/>
              <a:ext cx="356507" cy="377385"/>
            </a:xfrm>
            <a:custGeom>
              <a:avLst/>
              <a:gdLst/>
              <a:ahLst/>
              <a:cxnLst/>
              <a:rect l="0" t="0" r="0" b="0"/>
              <a:pathLst>
                <a:path w="356507" h="377385">
                  <a:moveTo>
                    <a:pt x="9065" y="377384"/>
                  </a:moveTo>
                  <a:lnTo>
                    <a:pt x="0" y="318767"/>
                  </a:lnTo>
                  <a:lnTo>
                    <a:pt x="6062" y="256187"/>
                  </a:lnTo>
                  <a:lnTo>
                    <a:pt x="11591" y="193740"/>
                  </a:lnTo>
                  <a:lnTo>
                    <a:pt x="23602" y="135737"/>
                  </a:lnTo>
                  <a:lnTo>
                    <a:pt x="33780" y="85206"/>
                  </a:lnTo>
                  <a:lnTo>
                    <a:pt x="56105" y="32541"/>
                  </a:lnTo>
                  <a:lnTo>
                    <a:pt x="69356" y="10040"/>
                  </a:lnTo>
                  <a:lnTo>
                    <a:pt x="77335" y="3806"/>
                  </a:lnTo>
                  <a:lnTo>
                    <a:pt x="86164" y="820"/>
                  </a:lnTo>
                  <a:lnTo>
                    <a:pt x="95560" y="0"/>
                  </a:lnTo>
                  <a:lnTo>
                    <a:pt x="112238" y="5326"/>
                  </a:lnTo>
                  <a:lnTo>
                    <a:pt x="119961" y="10023"/>
                  </a:lnTo>
                  <a:lnTo>
                    <a:pt x="142009" y="38989"/>
                  </a:lnTo>
                  <a:lnTo>
                    <a:pt x="174347" y="101252"/>
                  </a:lnTo>
                  <a:lnTo>
                    <a:pt x="196521" y="156463"/>
                  </a:lnTo>
                  <a:lnTo>
                    <a:pt x="217366" y="209222"/>
                  </a:lnTo>
                  <a:lnTo>
                    <a:pt x="252852" y="270423"/>
                  </a:lnTo>
                  <a:lnTo>
                    <a:pt x="293657" y="327920"/>
                  </a:lnTo>
                  <a:lnTo>
                    <a:pt x="319427" y="359088"/>
                  </a:lnTo>
                  <a:lnTo>
                    <a:pt x="334567" y="369252"/>
                  </a:lnTo>
                  <a:lnTo>
                    <a:pt x="356506" y="377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790259" y="4137699"/>
              <a:ext cx="189514" cy="379027"/>
            </a:xfrm>
            <a:custGeom>
              <a:avLst/>
              <a:gdLst/>
              <a:ahLst/>
              <a:cxnLst/>
              <a:rect l="0" t="0" r="0" b="0"/>
              <a:pathLst>
                <a:path w="189514" h="379027">
                  <a:moveTo>
                    <a:pt x="189513" y="0"/>
                  </a:moveTo>
                  <a:lnTo>
                    <a:pt x="178334" y="11179"/>
                  </a:lnTo>
                  <a:lnTo>
                    <a:pt x="160832" y="61133"/>
                  </a:lnTo>
                  <a:lnTo>
                    <a:pt x="139177" y="121087"/>
                  </a:lnTo>
                  <a:lnTo>
                    <a:pt x="118457" y="178292"/>
                  </a:lnTo>
                  <a:lnTo>
                    <a:pt x="92750" y="231536"/>
                  </a:lnTo>
                  <a:lnTo>
                    <a:pt x="61257" y="294790"/>
                  </a:lnTo>
                  <a:lnTo>
                    <a:pt x="18399" y="356604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274570" y="4190342"/>
              <a:ext cx="126342" cy="21058"/>
            </a:xfrm>
            <a:custGeom>
              <a:avLst/>
              <a:gdLst/>
              <a:ahLst/>
              <a:cxnLst/>
              <a:rect l="0" t="0" r="0" b="0"/>
              <a:pathLst>
                <a:path w="126342" h="21058">
                  <a:moveTo>
                    <a:pt x="126341" y="0"/>
                  </a:moveTo>
                  <a:lnTo>
                    <a:pt x="67725" y="5589"/>
                  </a:lnTo>
                  <a:lnTo>
                    <a:pt x="17367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232455" y="4316684"/>
              <a:ext cx="178986" cy="5590"/>
            </a:xfrm>
            <a:custGeom>
              <a:avLst/>
              <a:gdLst/>
              <a:ahLst/>
              <a:cxnLst/>
              <a:rect l="0" t="0" r="0" b="0"/>
              <a:pathLst>
                <a:path w="178986" h="5590">
                  <a:moveTo>
                    <a:pt x="178985" y="0"/>
                  </a:moveTo>
                  <a:lnTo>
                    <a:pt x="162217" y="5589"/>
                  </a:lnTo>
                  <a:lnTo>
                    <a:pt x="100420" y="1545"/>
                  </a:lnTo>
                  <a:lnTo>
                    <a:pt x="39724" y="3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557678" y="3971985"/>
              <a:ext cx="375961" cy="484357"/>
            </a:xfrm>
            <a:custGeom>
              <a:avLst/>
              <a:gdLst/>
              <a:ahLst/>
              <a:cxnLst/>
              <a:rect l="0" t="0" r="0" b="0"/>
              <a:pathLst>
                <a:path w="375961" h="484357">
                  <a:moveTo>
                    <a:pt x="85389" y="18315"/>
                  </a:moveTo>
                  <a:lnTo>
                    <a:pt x="54150" y="55793"/>
                  </a:lnTo>
                  <a:lnTo>
                    <a:pt x="11720" y="114860"/>
                  </a:lnTo>
                  <a:lnTo>
                    <a:pt x="4691" y="124792"/>
                  </a:lnTo>
                  <a:lnTo>
                    <a:pt x="1175" y="127904"/>
                  </a:lnTo>
                  <a:lnTo>
                    <a:pt x="0" y="126470"/>
                  </a:lnTo>
                  <a:lnTo>
                    <a:pt x="6521" y="98951"/>
                  </a:lnTo>
                  <a:lnTo>
                    <a:pt x="21337" y="69893"/>
                  </a:lnTo>
                  <a:lnTo>
                    <a:pt x="70118" y="22347"/>
                  </a:lnTo>
                  <a:lnTo>
                    <a:pt x="97632" y="6512"/>
                  </a:lnTo>
                  <a:lnTo>
                    <a:pt x="139189" y="0"/>
                  </a:lnTo>
                  <a:lnTo>
                    <a:pt x="177369" y="3660"/>
                  </a:lnTo>
                  <a:lnTo>
                    <a:pt x="196849" y="12191"/>
                  </a:lnTo>
                  <a:lnTo>
                    <a:pt x="228419" y="36733"/>
                  </a:lnTo>
                  <a:lnTo>
                    <a:pt x="250081" y="62767"/>
                  </a:lnTo>
                  <a:lnTo>
                    <a:pt x="253675" y="72516"/>
                  </a:lnTo>
                  <a:lnTo>
                    <a:pt x="254549" y="92707"/>
                  </a:lnTo>
                  <a:lnTo>
                    <a:pt x="242875" y="123805"/>
                  </a:lnTo>
                  <a:lnTo>
                    <a:pt x="227913" y="138509"/>
                  </a:lnTo>
                  <a:lnTo>
                    <a:pt x="169189" y="168294"/>
                  </a:lnTo>
                  <a:lnTo>
                    <a:pt x="131666" y="184416"/>
                  </a:lnTo>
                  <a:lnTo>
                    <a:pt x="108296" y="189234"/>
                  </a:lnTo>
                  <a:lnTo>
                    <a:pt x="105340" y="187243"/>
                  </a:lnTo>
                  <a:lnTo>
                    <a:pt x="105709" y="183576"/>
                  </a:lnTo>
                  <a:lnTo>
                    <a:pt x="109464" y="179962"/>
                  </a:lnTo>
                  <a:lnTo>
                    <a:pt x="122995" y="172827"/>
                  </a:lnTo>
                  <a:lnTo>
                    <a:pt x="140707" y="171995"/>
                  </a:lnTo>
                  <a:lnTo>
                    <a:pt x="186263" y="180993"/>
                  </a:lnTo>
                  <a:lnTo>
                    <a:pt x="237522" y="208916"/>
                  </a:lnTo>
                  <a:lnTo>
                    <a:pt x="286791" y="243067"/>
                  </a:lnTo>
                  <a:lnTo>
                    <a:pt x="338101" y="294625"/>
                  </a:lnTo>
                  <a:lnTo>
                    <a:pt x="365851" y="345899"/>
                  </a:lnTo>
                  <a:lnTo>
                    <a:pt x="375939" y="387169"/>
                  </a:lnTo>
                  <a:lnTo>
                    <a:pt x="375960" y="412707"/>
                  </a:lnTo>
                  <a:lnTo>
                    <a:pt x="368170" y="431857"/>
                  </a:lnTo>
                  <a:lnTo>
                    <a:pt x="345041" y="455791"/>
                  </a:lnTo>
                  <a:lnTo>
                    <a:pt x="315961" y="472111"/>
                  </a:lnTo>
                  <a:lnTo>
                    <a:pt x="279529" y="484356"/>
                  </a:lnTo>
                  <a:lnTo>
                    <a:pt x="233509" y="484215"/>
                  </a:lnTo>
                  <a:lnTo>
                    <a:pt x="173962" y="473686"/>
                  </a:lnTo>
                  <a:lnTo>
                    <a:pt x="114020" y="460342"/>
                  </a:lnTo>
                  <a:lnTo>
                    <a:pt x="57379" y="446440"/>
                  </a:lnTo>
                  <a:lnTo>
                    <a:pt x="1161" y="4183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383716" y="3732709"/>
              <a:ext cx="1888232" cy="878774"/>
            </a:xfrm>
            <a:custGeom>
              <a:avLst/>
              <a:gdLst/>
              <a:ahLst/>
              <a:cxnLst/>
              <a:rect l="0" t="0" r="0" b="0"/>
              <a:pathLst>
                <a:path w="1888232" h="878774">
                  <a:moveTo>
                    <a:pt x="1143537" y="131249"/>
                  </a:moveTo>
                  <a:lnTo>
                    <a:pt x="1108640" y="101941"/>
                  </a:lnTo>
                  <a:lnTo>
                    <a:pt x="1059609" y="83259"/>
                  </a:lnTo>
                  <a:lnTo>
                    <a:pt x="1001050" y="68304"/>
                  </a:lnTo>
                  <a:lnTo>
                    <a:pt x="953530" y="57617"/>
                  </a:lnTo>
                  <a:lnTo>
                    <a:pt x="896946" y="50161"/>
                  </a:lnTo>
                  <a:lnTo>
                    <a:pt x="847425" y="47951"/>
                  </a:lnTo>
                  <a:lnTo>
                    <a:pt x="798827" y="47297"/>
                  </a:lnTo>
                  <a:lnTo>
                    <a:pt x="751673" y="47103"/>
                  </a:lnTo>
                  <a:lnTo>
                    <a:pt x="688926" y="47037"/>
                  </a:lnTo>
                  <a:lnTo>
                    <a:pt x="640081" y="52615"/>
                  </a:lnTo>
                  <a:lnTo>
                    <a:pt x="588563" y="61677"/>
                  </a:lnTo>
                  <a:lnTo>
                    <a:pt x="536254" y="71771"/>
                  </a:lnTo>
                  <a:lnTo>
                    <a:pt x="478121" y="82170"/>
                  </a:lnTo>
                  <a:lnTo>
                    <a:pt x="422032" y="92660"/>
                  </a:lnTo>
                  <a:lnTo>
                    <a:pt x="373957" y="108767"/>
                  </a:lnTo>
                  <a:lnTo>
                    <a:pt x="324488" y="122768"/>
                  </a:lnTo>
                  <a:lnTo>
                    <a:pt x="263776" y="146385"/>
                  </a:lnTo>
                  <a:lnTo>
                    <a:pt x="206723" y="173580"/>
                  </a:lnTo>
                  <a:lnTo>
                    <a:pt x="144746" y="209656"/>
                  </a:lnTo>
                  <a:lnTo>
                    <a:pt x="81453" y="260127"/>
                  </a:lnTo>
                  <a:lnTo>
                    <a:pt x="34957" y="305469"/>
                  </a:lnTo>
                  <a:lnTo>
                    <a:pt x="9663" y="354179"/>
                  </a:lnTo>
                  <a:lnTo>
                    <a:pt x="0" y="398124"/>
                  </a:lnTo>
                  <a:lnTo>
                    <a:pt x="2324" y="459786"/>
                  </a:lnTo>
                  <a:lnTo>
                    <a:pt x="10824" y="497265"/>
                  </a:lnTo>
                  <a:lnTo>
                    <a:pt x="39817" y="547436"/>
                  </a:lnTo>
                  <a:lnTo>
                    <a:pt x="84686" y="604505"/>
                  </a:lnTo>
                  <a:lnTo>
                    <a:pt x="142671" y="657438"/>
                  </a:lnTo>
                  <a:lnTo>
                    <a:pt x="196839" y="699767"/>
                  </a:lnTo>
                  <a:lnTo>
                    <a:pt x="259220" y="741900"/>
                  </a:lnTo>
                  <a:lnTo>
                    <a:pt x="312966" y="769761"/>
                  </a:lnTo>
                  <a:lnTo>
                    <a:pt x="373495" y="796408"/>
                  </a:lnTo>
                  <a:lnTo>
                    <a:pt x="426358" y="812937"/>
                  </a:lnTo>
                  <a:lnTo>
                    <a:pt x="488792" y="831279"/>
                  </a:lnTo>
                  <a:lnTo>
                    <a:pt x="552121" y="841185"/>
                  </a:lnTo>
                  <a:lnTo>
                    <a:pt x="603575" y="850998"/>
                  </a:lnTo>
                  <a:lnTo>
                    <a:pt x="655866" y="861314"/>
                  </a:lnTo>
                  <a:lnTo>
                    <a:pt x="713993" y="866191"/>
                  </a:lnTo>
                  <a:lnTo>
                    <a:pt x="770080" y="867636"/>
                  </a:lnTo>
                  <a:lnTo>
                    <a:pt x="829333" y="868064"/>
                  </a:lnTo>
                  <a:lnTo>
                    <a:pt x="891343" y="873780"/>
                  </a:lnTo>
                  <a:lnTo>
                    <a:pt x="954170" y="877293"/>
                  </a:lnTo>
                  <a:lnTo>
                    <a:pt x="1011650" y="878335"/>
                  </a:lnTo>
                  <a:lnTo>
                    <a:pt x="1071315" y="878643"/>
                  </a:lnTo>
                  <a:lnTo>
                    <a:pt x="1127857" y="878734"/>
                  </a:lnTo>
                  <a:lnTo>
                    <a:pt x="1181656" y="878761"/>
                  </a:lnTo>
                  <a:lnTo>
                    <a:pt x="1240230" y="878769"/>
                  </a:lnTo>
                  <a:lnTo>
                    <a:pt x="1296449" y="878772"/>
                  </a:lnTo>
                  <a:lnTo>
                    <a:pt x="1350152" y="878773"/>
                  </a:lnTo>
                  <a:lnTo>
                    <a:pt x="1403108" y="878773"/>
                  </a:lnTo>
                  <a:lnTo>
                    <a:pt x="1464999" y="870367"/>
                  </a:lnTo>
                  <a:lnTo>
                    <a:pt x="1522284" y="857442"/>
                  </a:lnTo>
                  <a:lnTo>
                    <a:pt x="1578660" y="838034"/>
                  </a:lnTo>
                  <a:lnTo>
                    <a:pt x="1633687" y="820076"/>
                  </a:lnTo>
                  <a:lnTo>
                    <a:pt x="1667403" y="807699"/>
                  </a:lnTo>
                  <a:lnTo>
                    <a:pt x="1730583" y="771035"/>
                  </a:lnTo>
                  <a:lnTo>
                    <a:pt x="1784704" y="729664"/>
                  </a:lnTo>
                  <a:lnTo>
                    <a:pt x="1847188" y="672917"/>
                  </a:lnTo>
                  <a:lnTo>
                    <a:pt x="1868833" y="638014"/>
                  </a:lnTo>
                  <a:lnTo>
                    <a:pt x="1885457" y="586374"/>
                  </a:lnTo>
                  <a:lnTo>
                    <a:pt x="1888231" y="546211"/>
                  </a:lnTo>
                  <a:lnTo>
                    <a:pt x="1884734" y="522737"/>
                  </a:lnTo>
                  <a:lnTo>
                    <a:pt x="1852967" y="460083"/>
                  </a:lnTo>
                  <a:lnTo>
                    <a:pt x="1836490" y="429893"/>
                  </a:lnTo>
                  <a:lnTo>
                    <a:pt x="1789172" y="368074"/>
                  </a:lnTo>
                  <a:lnTo>
                    <a:pt x="1729423" y="306629"/>
                  </a:lnTo>
                  <a:lnTo>
                    <a:pt x="1669637" y="247916"/>
                  </a:lnTo>
                  <a:lnTo>
                    <a:pt x="1617277" y="203444"/>
                  </a:lnTo>
                  <a:lnTo>
                    <a:pt x="1556339" y="163561"/>
                  </a:lnTo>
                  <a:lnTo>
                    <a:pt x="1494559" y="127835"/>
                  </a:lnTo>
                  <a:lnTo>
                    <a:pt x="1443332" y="99683"/>
                  </a:lnTo>
                  <a:lnTo>
                    <a:pt x="1383170" y="66002"/>
                  </a:lnTo>
                  <a:lnTo>
                    <a:pt x="1334773" y="41467"/>
                  </a:lnTo>
                  <a:lnTo>
                    <a:pt x="1283388" y="24968"/>
                  </a:lnTo>
                  <a:lnTo>
                    <a:pt x="1225529" y="12671"/>
                  </a:lnTo>
                  <a:lnTo>
                    <a:pt x="1163932" y="7208"/>
                  </a:lnTo>
                  <a:lnTo>
                    <a:pt x="1101227" y="0"/>
                  </a:lnTo>
                  <a:lnTo>
                    <a:pt x="1043783" y="1633"/>
                  </a:lnTo>
                  <a:lnTo>
                    <a:pt x="984129" y="9527"/>
                  </a:lnTo>
                  <a:lnTo>
                    <a:pt x="927590" y="13685"/>
                  </a:lnTo>
                  <a:lnTo>
                    <a:pt x="870692" y="23538"/>
                  </a:lnTo>
                  <a:lnTo>
                    <a:pt x="859268" y="259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116227" y="222567"/>
            <a:ext cx="800167" cy="946097"/>
            <a:chOff x="2116227" y="222567"/>
            <a:chExt cx="800167" cy="946097"/>
          </a:xfrm>
        </p:grpSpPr>
        <p:sp>
          <p:nvSpPr>
            <p:cNvPr id="2" name="Freeform 1"/>
            <p:cNvSpPr/>
            <p:nvPr/>
          </p:nvSpPr>
          <p:spPr>
            <a:xfrm>
              <a:off x="2404080" y="222567"/>
              <a:ext cx="288503" cy="566035"/>
            </a:xfrm>
            <a:custGeom>
              <a:avLst/>
              <a:gdLst/>
              <a:ahLst/>
              <a:cxnLst/>
              <a:rect l="0" t="0" r="0" b="0"/>
              <a:pathLst>
                <a:path w="288503" h="566035">
                  <a:moveTo>
                    <a:pt x="28002" y="177515"/>
                  </a:moveTo>
                  <a:lnTo>
                    <a:pt x="22413" y="194283"/>
                  </a:lnTo>
                  <a:lnTo>
                    <a:pt x="26458" y="256080"/>
                  </a:lnTo>
                  <a:lnTo>
                    <a:pt x="27545" y="305299"/>
                  </a:lnTo>
                  <a:lnTo>
                    <a:pt x="33501" y="368743"/>
                  </a:lnTo>
                  <a:lnTo>
                    <a:pt x="37041" y="417709"/>
                  </a:lnTo>
                  <a:lnTo>
                    <a:pt x="38090" y="469262"/>
                  </a:lnTo>
                  <a:lnTo>
                    <a:pt x="38444" y="530679"/>
                  </a:lnTo>
                  <a:lnTo>
                    <a:pt x="37335" y="565516"/>
                  </a:lnTo>
                  <a:lnTo>
                    <a:pt x="35394" y="566034"/>
                  </a:lnTo>
                  <a:lnTo>
                    <a:pt x="32930" y="562870"/>
                  </a:lnTo>
                  <a:lnTo>
                    <a:pt x="21740" y="515764"/>
                  </a:lnTo>
                  <a:lnTo>
                    <a:pt x="18738" y="467120"/>
                  </a:lnTo>
                  <a:lnTo>
                    <a:pt x="17849" y="415663"/>
                  </a:lnTo>
                  <a:lnTo>
                    <a:pt x="17585" y="364541"/>
                  </a:lnTo>
                  <a:lnTo>
                    <a:pt x="14376" y="307872"/>
                  </a:lnTo>
                  <a:lnTo>
                    <a:pt x="8414" y="251358"/>
                  </a:lnTo>
                  <a:lnTo>
                    <a:pt x="0" y="192275"/>
                  </a:lnTo>
                  <a:lnTo>
                    <a:pt x="244" y="135544"/>
                  </a:lnTo>
                  <a:lnTo>
                    <a:pt x="11211" y="79278"/>
                  </a:lnTo>
                  <a:lnTo>
                    <a:pt x="26797" y="42733"/>
                  </a:lnTo>
                  <a:lnTo>
                    <a:pt x="51822" y="15267"/>
                  </a:lnTo>
                  <a:lnTo>
                    <a:pt x="74464" y="5969"/>
                  </a:lnTo>
                  <a:lnTo>
                    <a:pt x="127127" y="0"/>
                  </a:lnTo>
                  <a:lnTo>
                    <a:pt x="151607" y="5423"/>
                  </a:lnTo>
                  <a:lnTo>
                    <a:pt x="214156" y="32917"/>
                  </a:lnTo>
                  <a:lnTo>
                    <a:pt x="237577" y="55123"/>
                  </a:lnTo>
                  <a:lnTo>
                    <a:pt x="272366" y="105506"/>
                  </a:lnTo>
                  <a:lnTo>
                    <a:pt x="285110" y="143961"/>
                  </a:lnTo>
                  <a:lnTo>
                    <a:pt x="288502" y="171181"/>
                  </a:lnTo>
                  <a:lnTo>
                    <a:pt x="283770" y="195757"/>
                  </a:lnTo>
                  <a:lnTo>
                    <a:pt x="272698" y="217208"/>
                  </a:lnTo>
                  <a:lnTo>
                    <a:pt x="256079" y="234541"/>
                  </a:lnTo>
                  <a:lnTo>
                    <a:pt x="216814" y="256327"/>
                  </a:lnTo>
                  <a:lnTo>
                    <a:pt x="183382" y="267028"/>
                  </a:lnTo>
                  <a:lnTo>
                    <a:pt x="127108" y="271236"/>
                  </a:lnTo>
                  <a:lnTo>
                    <a:pt x="91173" y="2722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16227" y="610652"/>
              <a:ext cx="800167" cy="10530"/>
            </a:xfrm>
            <a:custGeom>
              <a:avLst/>
              <a:gdLst/>
              <a:ahLst/>
              <a:cxnLst/>
              <a:rect l="0" t="0" r="0" b="0"/>
              <a:pathLst>
                <a:path w="800167" h="10530">
                  <a:moveTo>
                    <a:pt x="800166" y="0"/>
                  </a:moveTo>
                  <a:lnTo>
                    <a:pt x="742902" y="0"/>
                  </a:lnTo>
                  <a:lnTo>
                    <a:pt x="693512" y="0"/>
                  </a:lnTo>
                  <a:lnTo>
                    <a:pt x="641833" y="3120"/>
                  </a:lnTo>
                  <a:lnTo>
                    <a:pt x="586357" y="8334"/>
                  </a:lnTo>
                  <a:lnTo>
                    <a:pt x="528585" y="9878"/>
                  </a:lnTo>
                  <a:lnTo>
                    <a:pt x="471303" y="10336"/>
                  </a:lnTo>
                  <a:lnTo>
                    <a:pt x="409877" y="10472"/>
                  </a:lnTo>
                  <a:lnTo>
                    <a:pt x="347223" y="10512"/>
                  </a:lnTo>
                  <a:lnTo>
                    <a:pt x="304060" y="10521"/>
                  </a:lnTo>
                  <a:lnTo>
                    <a:pt x="257581" y="10526"/>
                  </a:lnTo>
                  <a:lnTo>
                    <a:pt x="196553" y="10528"/>
                  </a:lnTo>
                  <a:lnTo>
                    <a:pt x="147016" y="10529"/>
                  </a:lnTo>
                  <a:lnTo>
                    <a:pt x="88356" y="10529"/>
                  </a:lnTo>
                  <a:lnTo>
                    <a:pt x="34827" y="1052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90010" y="842279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21057" y="0"/>
                  </a:moveTo>
                  <a:lnTo>
                    <a:pt x="11992" y="58617"/>
                  </a:lnTo>
                  <a:lnTo>
                    <a:pt x="10818" y="120027"/>
                  </a:lnTo>
                  <a:lnTo>
                    <a:pt x="10586" y="178431"/>
                  </a:lnTo>
                  <a:lnTo>
                    <a:pt x="10540" y="235027"/>
                  </a:lnTo>
                  <a:lnTo>
                    <a:pt x="3295" y="288928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47691" y="863336"/>
              <a:ext cx="231791" cy="192710"/>
            </a:xfrm>
            <a:custGeom>
              <a:avLst/>
              <a:gdLst/>
              <a:ahLst/>
              <a:cxnLst/>
              <a:rect l="0" t="0" r="0" b="0"/>
              <a:pathLst>
                <a:path w="231791" h="192710">
                  <a:moveTo>
                    <a:pt x="231790" y="105285"/>
                  </a:moveTo>
                  <a:lnTo>
                    <a:pt x="177916" y="124413"/>
                  </a:lnTo>
                  <a:lnTo>
                    <a:pt x="115869" y="154649"/>
                  </a:lnTo>
                  <a:lnTo>
                    <a:pt x="52796" y="184946"/>
                  </a:lnTo>
                  <a:lnTo>
                    <a:pt x="31745" y="192552"/>
                  </a:lnTo>
                  <a:lnTo>
                    <a:pt x="22387" y="192709"/>
                  </a:lnTo>
                  <a:lnTo>
                    <a:pt x="5751" y="186644"/>
                  </a:lnTo>
                  <a:lnTo>
                    <a:pt x="1549" y="180582"/>
                  </a:lnTo>
                  <a:lnTo>
                    <a:pt x="0" y="164487"/>
                  </a:lnTo>
                  <a:lnTo>
                    <a:pt x="23868" y="104937"/>
                  </a:lnTo>
                  <a:lnTo>
                    <a:pt x="54776" y="51149"/>
                  </a:lnTo>
                  <a:lnTo>
                    <a:pt x="738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400704" y="357968"/>
            <a:ext cx="2597668" cy="644572"/>
            <a:chOff x="3400704" y="357968"/>
            <a:chExt cx="2597668" cy="644572"/>
          </a:xfrm>
        </p:grpSpPr>
        <p:sp>
          <p:nvSpPr>
            <p:cNvPr id="7" name="Freeform 6"/>
            <p:cNvSpPr/>
            <p:nvPr/>
          </p:nvSpPr>
          <p:spPr>
            <a:xfrm>
              <a:off x="3400704" y="631709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95835" y="5590"/>
                  </a:lnTo>
                  <a:lnTo>
                    <a:pt x="3392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21844" y="379025"/>
              <a:ext cx="31587" cy="610654"/>
            </a:xfrm>
            <a:custGeom>
              <a:avLst/>
              <a:gdLst/>
              <a:ahLst/>
              <a:cxnLst/>
              <a:rect l="0" t="0" r="0" b="0"/>
              <a:pathLst>
                <a:path w="31587" h="610654">
                  <a:moveTo>
                    <a:pt x="31586" y="0"/>
                  </a:moveTo>
                  <a:lnTo>
                    <a:pt x="24350" y="27556"/>
                  </a:lnTo>
                  <a:lnTo>
                    <a:pt x="22033" y="73026"/>
                  </a:lnTo>
                  <a:lnTo>
                    <a:pt x="22517" y="132642"/>
                  </a:lnTo>
                  <a:lnTo>
                    <a:pt x="29448" y="189718"/>
                  </a:lnTo>
                  <a:lnTo>
                    <a:pt x="30952" y="241047"/>
                  </a:lnTo>
                  <a:lnTo>
                    <a:pt x="31304" y="284947"/>
                  </a:lnTo>
                  <a:lnTo>
                    <a:pt x="31461" y="331754"/>
                  </a:lnTo>
                  <a:lnTo>
                    <a:pt x="25960" y="387376"/>
                  </a:lnTo>
                  <a:lnTo>
                    <a:pt x="22510" y="444671"/>
                  </a:lnTo>
                  <a:lnTo>
                    <a:pt x="21488" y="506101"/>
                  </a:lnTo>
                  <a:lnTo>
                    <a:pt x="15596" y="557578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07013" y="427956"/>
              <a:ext cx="515219" cy="539188"/>
            </a:xfrm>
            <a:custGeom>
              <a:avLst/>
              <a:gdLst/>
              <a:ahLst/>
              <a:cxnLst/>
              <a:rect l="0" t="0" r="0" b="0"/>
              <a:pathLst>
                <a:path w="515219" h="539188">
                  <a:moveTo>
                    <a:pt x="225442" y="45826"/>
                  </a:moveTo>
                  <a:lnTo>
                    <a:pt x="163185" y="74507"/>
                  </a:lnTo>
                  <a:lnTo>
                    <a:pt x="108631" y="121273"/>
                  </a:lnTo>
                  <a:lnTo>
                    <a:pt x="55946" y="175614"/>
                  </a:lnTo>
                  <a:lnTo>
                    <a:pt x="27619" y="230853"/>
                  </a:lnTo>
                  <a:lnTo>
                    <a:pt x="8985" y="293378"/>
                  </a:lnTo>
                  <a:lnTo>
                    <a:pt x="0" y="342353"/>
                  </a:lnTo>
                  <a:lnTo>
                    <a:pt x="6259" y="397767"/>
                  </a:lnTo>
                  <a:lnTo>
                    <a:pt x="14554" y="429192"/>
                  </a:lnTo>
                  <a:lnTo>
                    <a:pt x="48475" y="484374"/>
                  </a:lnTo>
                  <a:lnTo>
                    <a:pt x="69581" y="506288"/>
                  </a:lnTo>
                  <a:lnTo>
                    <a:pt x="94560" y="523827"/>
                  </a:lnTo>
                  <a:lnTo>
                    <a:pt x="134930" y="535676"/>
                  </a:lnTo>
                  <a:lnTo>
                    <a:pt x="182116" y="539187"/>
                  </a:lnTo>
                  <a:lnTo>
                    <a:pt x="233142" y="534638"/>
                  </a:lnTo>
                  <a:lnTo>
                    <a:pt x="293211" y="515385"/>
                  </a:lnTo>
                  <a:lnTo>
                    <a:pt x="336965" y="495984"/>
                  </a:lnTo>
                  <a:lnTo>
                    <a:pt x="399660" y="447879"/>
                  </a:lnTo>
                  <a:lnTo>
                    <a:pt x="440064" y="407564"/>
                  </a:lnTo>
                  <a:lnTo>
                    <a:pt x="475807" y="348431"/>
                  </a:lnTo>
                  <a:lnTo>
                    <a:pt x="500155" y="291603"/>
                  </a:lnTo>
                  <a:lnTo>
                    <a:pt x="508994" y="232111"/>
                  </a:lnTo>
                  <a:lnTo>
                    <a:pt x="515218" y="194218"/>
                  </a:lnTo>
                  <a:lnTo>
                    <a:pt x="509524" y="152705"/>
                  </a:lnTo>
                  <a:lnTo>
                    <a:pt x="484112" y="89988"/>
                  </a:lnTo>
                  <a:lnTo>
                    <a:pt x="452604" y="49552"/>
                  </a:lnTo>
                  <a:lnTo>
                    <a:pt x="425839" y="28765"/>
                  </a:lnTo>
                  <a:lnTo>
                    <a:pt x="377886" y="10485"/>
                  </a:lnTo>
                  <a:lnTo>
                    <a:pt x="327803" y="0"/>
                  </a:lnTo>
                  <a:lnTo>
                    <a:pt x="265246" y="5752"/>
                  </a:lnTo>
                  <a:lnTo>
                    <a:pt x="214914" y="14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853637" y="568538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9078" y="0"/>
                  </a:lnTo>
                  <a:lnTo>
                    <a:pt x="2904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64165" y="673823"/>
              <a:ext cx="147401" cy="10530"/>
            </a:xfrm>
            <a:custGeom>
              <a:avLst/>
              <a:gdLst/>
              <a:ahLst/>
              <a:cxnLst/>
              <a:rect l="0" t="0" r="0" b="0"/>
              <a:pathLst>
                <a:path w="147401" h="10530">
                  <a:moveTo>
                    <a:pt x="147400" y="0"/>
                  </a:moveTo>
                  <a:lnTo>
                    <a:pt x="98469" y="8334"/>
                  </a:lnTo>
                  <a:lnTo>
                    <a:pt x="39338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16891" y="621181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87940" y="0"/>
                  </a:lnTo>
                  <a:lnTo>
                    <a:pt x="288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64331" y="357968"/>
              <a:ext cx="334041" cy="644572"/>
            </a:xfrm>
            <a:custGeom>
              <a:avLst/>
              <a:gdLst/>
              <a:ahLst/>
              <a:cxnLst/>
              <a:rect l="0" t="0" r="0" b="0"/>
              <a:pathLst>
                <a:path w="334041" h="644572">
                  <a:moveTo>
                    <a:pt x="210570" y="0"/>
                  </a:moveTo>
                  <a:lnTo>
                    <a:pt x="194929" y="17981"/>
                  </a:lnTo>
                  <a:lnTo>
                    <a:pt x="170137" y="75331"/>
                  </a:lnTo>
                  <a:lnTo>
                    <a:pt x="139750" y="135699"/>
                  </a:lnTo>
                  <a:lnTo>
                    <a:pt x="118533" y="189359"/>
                  </a:lnTo>
                  <a:lnTo>
                    <a:pt x="88747" y="252671"/>
                  </a:lnTo>
                  <a:lnTo>
                    <a:pt x="64734" y="310914"/>
                  </a:lnTo>
                  <a:lnTo>
                    <a:pt x="42782" y="370967"/>
                  </a:lnTo>
                  <a:lnTo>
                    <a:pt x="24655" y="430607"/>
                  </a:lnTo>
                  <a:lnTo>
                    <a:pt x="10546" y="482932"/>
                  </a:lnTo>
                  <a:lnTo>
                    <a:pt x="6244" y="533426"/>
                  </a:lnTo>
                  <a:lnTo>
                    <a:pt x="15272" y="586820"/>
                  </a:lnTo>
                  <a:lnTo>
                    <a:pt x="36111" y="620359"/>
                  </a:lnTo>
                  <a:lnTo>
                    <a:pt x="54654" y="635634"/>
                  </a:lnTo>
                  <a:lnTo>
                    <a:pt x="64512" y="641345"/>
                  </a:lnTo>
                  <a:lnTo>
                    <a:pt x="91064" y="644571"/>
                  </a:lnTo>
                  <a:lnTo>
                    <a:pt x="150179" y="637110"/>
                  </a:lnTo>
                  <a:lnTo>
                    <a:pt x="204577" y="615966"/>
                  </a:lnTo>
                  <a:lnTo>
                    <a:pt x="263765" y="567003"/>
                  </a:lnTo>
                  <a:lnTo>
                    <a:pt x="302316" y="523002"/>
                  </a:lnTo>
                  <a:lnTo>
                    <a:pt x="327219" y="475186"/>
                  </a:lnTo>
                  <a:lnTo>
                    <a:pt x="334040" y="431435"/>
                  </a:lnTo>
                  <a:lnTo>
                    <a:pt x="329397" y="407778"/>
                  </a:lnTo>
                  <a:lnTo>
                    <a:pt x="313628" y="381306"/>
                  </a:lnTo>
                  <a:lnTo>
                    <a:pt x="307352" y="373527"/>
                  </a:lnTo>
                  <a:lnTo>
                    <a:pt x="287900" y="364884"/>
                  </a:lnTo>
                  <a:lnTo>
                    <a:pt x="263657" y="362212"/>
                  </a:lnTo>
                  <a:lnTo>
                    <a:pt x="209965" y="370029"/>
                  </a:lnTo>
                  <a:lnTo>
                    <a:pt x="148709" y="388428"/>
                  </a:lnTo>
                  <a:lnTo>
                    <a:pt x="89860" y="422997"/>
                  </a:lnTo>
                  <a:lnTo>
                    <a:pt x="29957" y="476069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411233" y="389554"/>
            <a:ext cx="1050030" cy="1410820"/>
            <a:chOff x="3411233" y="389554"/>
            <a:chExt cx="1050030" cy="1410820"/>
          </a:xfrm>
        </p:grpSpPr>
        <p:sp>
          <p:nvSpPr>
            <p:cNvPr id="15" name="Freeform 14"/>
            <p:cNvSpPr/>
            <p:nvPr/>
          </p:nvSpPr>
          <p:spPr>
            <a:xfrm>
              <a:off x="3527046" y="1516103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10529" y="0"/>
                  </a:moveTo>
                  <a:lnTo>
                    <a:pt x="7409" y="62478"/>
                  </a:lnTo>
                  <a:lnTo>
                    <a:pt x="1464" y="119186"/>
                  </a:lnTo>
                  <a:lnTo>
                    <a:pt x="193" y="18013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11233" y="1589803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203753" y="8333"/>
                  </a:lnTo>
                  <a:lnTo>
                    <a:pt x="150212" y="15684"/>
                  </a:lnTo>
                  <a:lnTo>
                    <a:pt x="92007" y="28682"/>
                  </a:lnTo>
                  <a:lnTo>
                    <a:pt x="38061" y="3101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16601" y="1326590"/>
              <a:ext cx="8334" cy="368499"/>
            </a:xfrm>
            <a:custGeom>
              <a:avLst/>
              <a:gdLst/>
              <a:ahLst/>
              <a:cxnLst/>
              <a:rect l="0" t="0" r="0" b="0"/>
              <a:pathLst>
                <a:path w="8334" h="368499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19" y="156331"/>
                  </a:lnTo>
                  <a:lnTo>
                    <a:pt x="8333" y="213217"/>
                  </a:lnTo>
                  <a:lnTo>
                    <a:pt x="6758" y="268286"/>
                  </a:lnTo>
                  <a:lnTo>
                    <a:pt x="1335" y="328816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76856" y="1316062"/>
              <a:ext cx="384407" cy="355037"/>
            </a:xfrm>
            <a:custGeom>
              <a:avLst/>
              <a:gdLst/>
              <a:ahLst/>
              <a:cxnLst/>
              <a:rect l="0" t="0" r="0" b="0"/>
              <a:pathLst>
                <a:path w="384407" h="355037">
                  <a:moveTo>
                    <a:pt x="187185" y="0"/>
                  </a:moveTo>
                  <a:lnTo>
                    <a:pt x="134157" y="14654"/>
                  </a:lnTo>
                  <a:lnTo>
                    <a:pt x="85117" y="45008"/>
                  </a:lnTo>
                  <a:lnTo>
                    <a:pt x="52438" y="75727"/>
                  </a:lnTo>
                  <a:lnTo>
                    <a:pt x="28587" y="113944"/>
                  </a:lnTo>
                  <a:lnTo>
                    <a:pt x="9455" y="168780"/>
                  </a:lnTo>
                  <a:lnTo>
                    <a:pt x="0" y="224672"/>
                  </a:lnTo>
                  <a:lnTo>
                    <a:pt x="3951" y="266741"/>
                  </a:lnTo>
                  <a:lnTo>
                    <a:pt x="18120" y="303252"/>
                  </a:lnTo>
                  <a:lnTo>
                    <a:pt x="42725" y="330708"/>
                  </a:lnTo>
                  <a:lnTo>
                    <a:pt x="77832" y="348072"/>
                  </a:lnTo>
                  <a:lnTo>
                    <a:pt x="117869" y="355036"/>
                  </a:lnTo>
                  <a:lnTo>
                    <a:pt x="164957" y="351511"/>
                  </a:lnTo>
                  <a:lnTo>
                    <a:pt x="215954" y="337468"/>
                  </a:lnTo>
                  <a:lnTo>
                    <a:pt x="268109" y="318489"/>
                  </a:lnTo>
                  <a:lnTo>
                    <a:pt x="321323" y="282710"/>
                  </a:lnTo>
                  <a:lnTo>
                    <a:pt x="343898" y="262519"/>
                  </a:lnTo>
                  <a:lnTo>
                    <a:pt x="359391" y="235608"/>
                  </a:lnTo>
                  <a:lnTo>
                    <a:pt x="378868" y="176261"/>
                  </a:lnTo>
                  <a:lnTo>
                    <a:pt x="384406" y="120648"/>
                  </a:lnTo>
                  <a:lnTo>
                    <a:pt x="380904" y="96905"/>
                  </a:lnTo>
                  <a:lnTo>
                    <a:pt x="369209" y="74654"/>
                  </a:lnTo>
                  <a:lnTo>
                    <a:pt x="351143" y="54236"/>
                  </a:lnTo>
                  <a:lnTo>
                    <a:pt x="313494" y="30758"/>
                  </a:lnTo>
                  <a:lnTo>
                    <a:pt x="265814" y="15872"/>
                  </a:lnTo>
                  <a:lnTo>
                    <a:pt x="203540" y="3482"/>
                  </a:lnTo>
                  <a:lnTo>
                    <a:pt x="1661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69202" y="389554"/>
              <a:ext cx="684353" cy="1410820"/>
            </a:xfrm>
            <a:custGeom>
              <a:avLst/>
              <a:gdLst/>
              <a:ahLst/>
              <a:cxnLst/>
              <a:rect l="0" t="0" r="0" b="0"/>
              <a:pathLst>
                <a:path w="684353" h="1410820">
                  <a:moveTo>
                    <a:pt x="684352" y="0"/>
                  </a:moveTo>
                  <a:lnTo>
                    <a:pt x="661446" y="52050"/>
                  </a:lnTo>
                  <a:lnTo>
                    <a:pt x="641690" y="101990"/>
                  </a:lnTo>
                  <a:lnTo>
                    <a:pt x="619643" y="160786"/>
                  </a:lnTo>
                  <a:lnTo>
                    <a:pt x="602138" y="208947"/>
                  </a:lnTo>
                  <a:lnTo>
                    <a:pt x="576544" y="260262"/>
                  </a:lnTo>
                  <a:lnTo>
                    <a:pt x="552323" y="318100"/>
                  </a:lnTo>
                  <a:lnTo>
                    <a:pt x="524740" y="374102"/>
                  </a:lnTo>
                  <a:lnTo>
                    <a:pt x="494340" y="433329"/>
                  </a:lnTo>
                  <a:lnTo>
                    <a:pt x="463106" y="495331"/>
                  </a:lnTo>
                  <a:lnTo>
                    <a:pt x="437214" y="552567"/>
                  </a:lnTo>
                  <a:lnTo>
                    <a:pt x="409135" y="612159"/>
                  </a:lnTo>
                  <a:lnTo>
                    <a:pt x="372999" y="674270"/>
                  </a:lnTo>
                  <a:lnTo>
                    <a:pt x="343835" y="737127"/>
                  </a:lnTo>
                  <a:lnTo>
                    <a:pt x="314786" y="800205"/>
                  </a:lnTo>
                  <a:lnTo>
                    <a:pt x="283952" y="863348"/>
                  </a:lnTo>
                  <a:lnTo>
                    <a:pt x="252590" y="926511"/>
                  </a:lnTo>
                  <a:lnTo>
                    <a:pt x="221070" y="989680"/>
                  </a:lnTo>
                  <a:lnTo>
                    <a:pt x="189504" y="1047261"/>
                  </a:lnTo>
                  <a:lnTo>
                    <a:pt x="157925" y="1106956"/>
                  </a:lnTo>
                  <a:lnTo>
                    <a:pt x="131930" y="1163508"/>
                  </a:lnTo>
                  <a:lnTo>
                    <a:pt x="94950" y="1226613"/>
                  </a:lnTo>
                  <a:lnTo>
                    <a:pt x="63902" y="1284138"/>
                  </a:lnTo>
                  <a:lnTo>
                    <a:pt x="35408" y="1347387"/>
                  </a:lnTo>
                  <a:lnTo>
                    <a:pt x="0" y="14108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001036" y="1284476"/>
            <a:ext cx="1316063" cy="536955"/>
            <a:chOff x="5001036" y="1284476"/>
            <a:chExt cx="1316063" cy="536955"/>
          </a:xfrm>
        </p:grpSpPr>
        <p:sp>
          <p:nvSpPr>
            <p:cNvPr id="21" name="Freeform 20"/>
            <p:cNvSpPr/>
            <p:nvPr/>
          </p:nvSpPr>
          <p:spPr>
            <a:xfrm>
              <a:off x="5401408" y="1316062"/>
              <a:ext cx="10240" cy="231628"/>
            </a:xfrm>
            <a:custGeom>
              <a:avLst/>
              <a:gdLst/>
              <a:ahLst/>
              <a:cxnLst/>
              <a:rect l="0" t="0" r="0" b="0"/>
              <a:pathLst>
                <a:path w="10240" h="231628">
                  <a:moveTo>
                    <a:pt x="10239" y="0"/>
                  </a:moveTo>
                  <a:lnTo>
                    <a:pt x="1175" y="58617"/>
                  </a:lnTo>
                  <a:lnTo>
                    <a:pt x="0" y="112791"/>
                  </a:lnTo>
                  <a:lnTo>
                    <a:pt x="2888" y="165432"/>
                  </a:lnTo>
                  <a:lnTo>
                    <a:pt x="8061" y="199145"/>
                  </a:lnTo>
                  <a:lnTo>
                    <a:pt x="10239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95834" y="1421347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72168" y="8333"/>
                  </a:lnTo>
                  <a:lnTo>
                    <a:pt x="113037" y="15684"/>
                  </a:lnTo>
                  <a:lnTo>
                    <a:pt x="56297" y="284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11689" y="1284476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31585" y="0"/>
                  </a:moveTo>
                  <a:lnTo>
                    <a:pt x="23252" y="48931"/>
                  </a:lnTo>
                  <a:lnTo>
                    <a:pt x="15901" y="102472"/>
                  </a:lnTo>
                  <a:lnTo>
                    <a:pt x="11590" y="162485"/>
                  </a:lnTo>
                  <a:lnTo>
                    <a:pt x="10738" y="220612"/>
                  </a:lnTo>
                  <a:lnTo>
                    <a:pt x="4980" y="27715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782283" y="1295005"/>
              <a:ext cx="332012" cy="335609"/>
            </a:xfrm>
            <a:custGeom>
              <a:avLst/>
              <a:gdLst/>
              <a:ahLst/>
              <a:cxnLst/>
              <a:rect l="0" t="0" r="0" b="0"/>
              <a:pathLst>
                <a:path w="332012" h="335609">
                  <a:moveTo>
                    <a:pt x="145261" y="0"/>
                  </a:moveTo>
                  <a:lnTo>
                    <a:pt x="102569" y="14572"/>
                  </a:lnTo>
                  <a:lnTo>
                    <a:pt x="66508" y="39403"/>
                  </a:lnTo>
                  <a:lnTo>
                    <a:pt x="44068" y="65487"/>
                  </a:lnTo>
                  <a:lnTo>
                    <a:pt x="23930" y="115318"/>
                  </a:lnTo>
                  <a:lnTo>
                    <a:pt x="8687" y="177153"/>
                  </a:lnTo>
                  <a:lnTo>
                    <a:pt x="0" y="234775"/>
                  </a:lnTo>
                  <a:lnTo>
                    <a:pt x="4085" y="271554"/>
                  </a:lnTo>
                  <a:lnTo>
                    <a:pt x="12716" y="290706"/>
                  </a:lnTo>
                  <a:lnTo>
                    <a:pt x="37321" y="322065"/>
                  </a:lnTo>
                  <a:lnTo>
                    <a:pt x="57123" y="330313"/>
                  </a:lnTo>
                  <a:lnTo>
                    <a:pt x="107964" y="335608"/>
                  </a:lnTo>
                  <a:lnTo>
                    <a:pt x="149158" y="330936"/>
                  </a:lnTo>
                  <a:lnTo>
                    <a:pt x="210678" y="307197"/>
                  </a:lnTo>
                  <a:lnTo>
                    <a:pt x="259438" y="286068"/>
                  </a:lnTo>
                  <a:lnTo>
                    <a:pt x="309447" y="245515"/>
                  </a:lnTo>
                  <a:lnTo>
                    <a:pt x="325450" y="218974"/>
                  </a:lnTo>
                  <a:lnTo>
                    <a:pt x="332011" y="183294"/>
                  </a:lnTo>
                  <a:lnTo>
                    <a:pt x="325823" y="130486"/>
                  </a:lnTo>
                  <a:lnTo>
                    <a:pt x="319877" y="107127"/>
                  </a:lnTo>
                  <a:lnTo>
                    <a:pt x="307096" y="88166"/>
                  </a:lnTo>
                  <a:lnTo>
                    <a:pt x="248695" y="35325"/>
                  </a:lnTo>
                  <a:lnTo>
                    <a:pt x="225547" y="27398"/>
                  </a:lnTo>
                  <a:lnTo>
                    <a:pt x="203170" y="25045"/>
                  </a:lnTo>
                  <a:lnTo>
                    <a:pt x="176846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01036" y="1779316"/>
              <a:ext cx="1316063" cy="42115"/>
            </a:xfrm>
            <a:custGeom>
              <a:avLst/>
              <a:gdLst/>
              <a:ahLst/>
              <a:cxnLst/>
              <a:rect l="0" t="0" r="0" b="0"/>
              <a:pathLst>
                <a:path w="1316063" h="42115">
                  <a:moveTo>
                    <a:pt x="1316062" y="42114"/>
                  </a:moveTo>
                  <a:lnTo>
                    <a:pt x="1278584" y="33780"/>
                  </a:lnTo>
                  <a:lnTo>
                    <a:pt x="1221572" y="26430"/>
                  </a:lnTo>
                  <a:lnTo>
                    <a:pt x="1171212" y="22649"/>
                  </a:lnTo>
                  <a:lnTo>
                    <a:pt x="1115094" y="14135"/>
                  </a:lnTo>
                  <a:lnTo>
                    <a:pt x="1063493" y="10427"/>
                  </a:lnTo>
                  <a:lnTo>
                    <a:pt x="1003480" y="2406"/>
                  </a:lnTo>
                  <a:lnTo>
                    <a:pt x="945414" y="713"/>
                  </a:lnTo>
                  <a:lnTo>
                    <a:pt x="883757" y="211"/>
                  </a:lnTo>
                  <a:lnTo>
                    <a:pt x="827273" y="62"/>
                  </a:lnTo>
                  <a:lnTo>
                    <a:pt x="774663" y="18"/>
                  </a:lnTo>
                  <a:lnTo>
                    <a:pt x="711501" y="5"/>
                  </a:lnTo>
                  <a:lnTo>
                    <a:pt x="666003" y="2"/>
                  </a:lnTo>
                  <a:lnTo>
                    <a:pt x="622385" y="1"/>
                  </a:lnTo>
                  <a:lnTo>
                    <a:pt x="576482" y="0"/>
                  </a:lnTo>
                  <a:lnTo>
                    <a:pt x="529955" y="0"/>
                  </a:lnTo>
                  <a:lnTo>
                    <a:pt x="467810" y="1170"/>
                  </a:lnTo>
                  <a:lnTo>
                    <a:pt x="422100" y="7235"/>
                  </a:lnTo>
                  <a:lnTo>
                    <a:pt x="365662" y="9552"/>
                  </a:lnTo>
                  <a:lnTo>
                    <a:pt x="304487" y="10239"/>
                  </a:lnTo>
                  <a:lnTo>
                    <a:pt x="244246" y="10442"/>
                  </a:lnTo>
                  <a:lnTo>
                    <a:pt x="193382" y="11672"/>
                  </a:lnTo>
                  <a:lnTo>
                    <a:pt x="136067" y="17756"/>
                  </a:lnTo>
                  <a:lnTo>
                    <a:pt x="83860" y="21249"/>
                  </a:lnTo>
                  <a:lnTo>
                    <a:pt x="22395" y="3558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258853" y="1968829"/>
            <a:ext cx="373894" cy="558011"/>
            <a:chOff x="5258853" y="1968829"/>
            <a:chExt cx="373894" cy="558011"/>
          </a:xfrm>
        </p:grpSpPr>
        <p:sp>
          <p:nvSpPr>
            <p:cNvPr id="27" name="Freeform 26"/>
            <p:cNvSpPr/>
            <p:nvPr/>
          </p:nvSpPr>
          <p:spPr>
            <a:xfrm>
              <a:off x="5601160" y="1968829"/>
              <a:ext cx="31587" cy="558011"/>
            </a:xfrm>
            <a:custGeom>
              <a:avLst/>
              <a:gdLst/>
              <a:ahLst/>
              <a:cxnLst/>
              <a:rect l="0" t="0" r="0" b="0"/>
              <a:pathLst>
                <a:path w="31587" h="558011">
                  <a:moveTo>
                    <a:pt x="31586" y="0"/>
                  </a:moveTo>
                  <a:lnTo>
                    <a:pt x="22521" y="58617"/>
                  </a:lnTo>
                  <a:lnTo>
                    <a:pt x="27080" y="104585"/>
                  </a:lnTo>
                  <a:lnTo>
                    <a:pt x="30251" y="166429"/>
                  </a:lnTo>
                  <a:lnTo>
                    <a:pt x="30993" y="209669"/>
                  </a:lnTo>
                  <a:lnTo>
                    <a:pt x="31322" y="252283"/>
                  </a:lnTo>
                  <a:lnTo>
                    <a:pt x="30338" y="314566"/>
                  </a:lnTo>
                  <a:lnTo>
                    <a:pt x="23157" y="371755"/>
                  </a:lnTo>
                  <a:lnTo>
                    <a:pt x="14791" y="431463"/>
                  </a:lnTo>
                  <a:lnTo>
                    <a:pt x="10622" y="484380"/>
                  </a:lnTo>
                  <a:lnTo>
                    <a:pt x="2445" y="531767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58853" y="2032000"/>
              <a:ext cx="342308" cy="370412"/>
            </a:xfrm>
            <a:custGeom>
              <a:avLst/>
              <a:gdLst/>
              <a:ahLst/>
              <a:cxnLst/>
              <a:rect l="0" t="0" r="0" b="0"/>
              <a:pathLst>
                <a:path w="342308" h="370412">
                  <a:moveTo>
                    <a:pt x="342307" y="242155"/>
                  </a:moveTo>
                  <a:lnTo>
                    <a:pt x="287263" y="260113"/>
                  </a:lnTo>
                  <a:lnTo>
                    <a:pt x="235855" y="276941"/>
                  </a:lnTo>
                  <a:lnTo>
                    <a:pt x="180640" y="296860"/>
                  </a:lnTo>
                  <a:lnTo>
                    <a:pt x="118983" y="318784"/>
                  </a:lnTo>
                  <a:lnTo>
                    <a:pt x="59131" y="344100"/>
                  </a:lnTo>
                  <a:lnTo>
                    <a:pt x="5540" y="370411"/>
                  </a:lnTo>
                  <a:lnTo>
                    <a:pt x="812" y="369773"/>
                  </a:lnTo>
                  <a:lnTo>
                    <a:pt x="0" y="365838"/>
                  </a:lnTo>
                  <a:lnTo>
                    <a:pt x="19494" y="311577"/>
                  </a:lnTo>
                  <a:lnTo>
                    <a:pt x="51489" y="252337"/>
                  </a:lnTo>
                  <a:lnTo>
                    <a:pt x="86176" y="191084"/>
                  </a:lnTo>
                  <a:lnTo>
                    <a:pt x="105797" y="132068"/>
                  </a:lnTo>
                  <a:lnTo>
                    <a:pt x="120938" y="74137"/>
                  </a:lnTo>
                  <a:lnTo>
                    <a:pt x="137551" y="15482"/>
                  </a:lnTo>
                  <a:lnTo>
                    <a:pt x="1422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705823" y="3025761"/>
            <a:ext cx="1558219" cy="932955"/>
            <a:chOff x="2705823" y="3025761"/>
            <a:chExt cx="1558219" cy="932955"/>
          </a:xfrm>
        </p:grpSpPr>
        <p:sp>
          <p:nvSpPr>
            <p:cNvPr id="30" name="Freeform 29"/>
            <p:cNvSpPr/>
            <p:nvPr/>
          </p:nvSpPr>
          <p:spPr>
            <a:xfrm>
              <a:off x="2885534" y="3025761"/>
              <a:ext cx="258284" cy="582674"/>
            </a:xfrm>
            <a:custGeom>
              <a:avLst/>
              <a:gdLst/>
              <a:ahLst/>
              <a:cxnLst/>
              <a:rect l="0" t="0" r="0" b="0"/>
              <a:pathLst>
                <a:path w="258284" h="582674">
                  <a:moveTo>
                    <a:pt x="20331" y="153845"/>
                  </a:moveTo>
                  <a:lnTo>
                    <a:pt x="23450" y="202776"/>
                  </a:lnTo>
                  <a:lnTo>
                    <a:pt x="34985" y="261906"/>
                  </a:lnTo>
                  <a:lnTo>
                    <a:pt x="45080" y="315715"/>
                  </a:lnTo>
                  <a:lnTo>
                    <a:pt x="49891" y="370522"/>
                  </a:lnTo>
                  <a:lnTo>
                    <a:pt x="51316" y="429395"/>
                  </a:lnTo>
                  <a:lnTo>
                    <a:pt x="51739" y="485704"/>
                  </a:lnTo>
                  <a:lnTo>
                    <a:pt x="59117" y="548727"/>
                  </a:lnTo>
                  <a:lnTo>
                    <a:pt x="60289" y="582673"/>
                  </a:lnTo>
                  <a:lnTo>
                    <a:pt x="58668" y="581280"/>
                  </a:lnTo>
                  <a:lnTo>
                    <a:pt x="41056" y="528455"/>
                  </a:lnTo>
                  <a:lnTo>
                    <a:pt x="32874" y="470257"/>
                  </a:lnTo>
                  <a:lnTo>
                    <a:pt x="25867" y="419692"/>
                  </a:lnTo>
                  <a:lnTo>
                    <a:pt x="16382" y="367665"/>
                  </a:lnTo>
                  <a:lnTo>
                    <a:pt x="9932" y="304919"/>
                  </a:lnTo>
                  <a:lnTo>
                    <a:pt x="2952" y="255799"/>
                  </a:lnTo>
                  <a:lnTo>
                    <a:pt x="0" y="196688"/>
                  </a:lnTo>
                  <a:lnTo>
                    <a:pt x="5007" y="134362"/>
                  </a:lnTo>
                  <a:lnTo>
                    <a:pt x="20624" y="71211"/>
                  </a:lnTo>
                  <a:lnTo>
                    <a:pt x="28650" y="50438"/>
                  </a:lnTo>
                  <a:lnTo>
                    <a:pt x="59569" y="10665"/>
                  </a:lnTo>
                  <a:lnTo>
                    <a:pt x="79494" y="2471"/>
                  </a:lnTo>
                  <a:lnTo>
                    <a:pt x="102778" y="0"/>
                  </a:lnTo>
                  <a:lnTo>
                    <a:pt x="124824" y="2801"/>
                  </a:lnTo>
                  <a:lnTo>
                    <a:pt x="143202" y="11065"/>
                  </a:lnTo>
                  <a:lnTo>
                    <a:pt x="196815" y="43752"/>
                  </a:lnTo>
                  <a:lnTo>
                    <a:pt x="248302" y="103001"/>
                  </a:lnTo>
                  <a:lnTo>
                    <a:pt x="256182" y="126178"/>
                  </a:lnTo>
                  <a:lnTo>
                    <a:pt x="258283" y="138910"/>
                  </a:lnTo>
                  <a:lnTo>
                    <a:pt x="254379" y="162415"/>
                  </a:lnTo>
                  <a:lnTo>
                    <a:pt x="239027" y="192259"/>
                  </a:lnTo>
                  <a:lnTo>
                    <a:pt x="212879" y="223304"/>
                  </a:lnTo>
                  <a:lnTo>
                    <a:pt x="186567" y="239286"/>
                  </a:lnTo>
                  <a:lnTo>
                    <a:pt x="127519" y="258827"/>
                  </a:lnTo>
                  <a:lnTo>
                    <a:pt x="94594" y="266449"/>
                  </a:lnTo>
                  <a:lnTo>
                    <a:pt x="62445" y="269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05823" y="3463913"/>
              <a:ext cx="568540" cy="52606"/>
            </a:xfrm>
            <a:custGeom>
              <a:avLst/>
              <a:gdLst/>
              <a:ahLst/>
              <a:cxnLst/>
              <a:rect l="0" t="0" r="0" b="0"/>
              <a:pathLst>
                <a:path w="568540" h="52606">
                  <a:moveTo>
                    <a:pt x="568539" y="10491"/>
                  </a:moveTo>
                  <a:lnTo>
                    <a:pt x="531061" y="2157"/>
                  </a:lnTo>
                  <a:lnTo>
                    <a:pt x="479638" y="396"/>
                  </a:lnTo>
                  <a:lnTo>
                    <a:pt x="432754" y="91"/>
                  </a:lnTo>
                  <a:lnTo>
                    <a:pt x="381817" y="0"/>
                  </a:lnTo>
                  <a:lnTo>
                    <a:pt x="329681" y="5563"/>
                  </a:lnTo>
                  <a:lnTo>
                    <a:pt x="274133" y="17923"/>
                  </a:lnTo>
                  <a:lnTo>
                    <a:pt x="224984" y="28161"/>
                  </a:lnTo>
                  <a:lnTo>
                    <a:pt x="168828" y="37433"/>
                  </a:lnTo>
                  <a:lnTo>
                    <a:pt x="109865" y="44279"/>
                  </a:lnTo>
                  <a:lnTo>
                    <a:pt x="52898" y="50960"/>
                  </a:lnTo>
                  <a:lnTo>
                    <a:pt x="0" y="52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068732" y="3632331"/>
              <a:ext cx="5590" cy="326385"/>
            </a:xfrm>
            <a:custGeom>
              <a:avLst/>
              <a:gdLst/>
              <a:ahLst/>
              <a:cxnLst/>
              <a:rect l="0" t="0" r="0" b="0"/>
              <a:pathLst>
                <a:path w="5590" h="326385">
                  <a:moveTo>
                    <a:pt x="5589" y="0"/>
                  </a:moveTo>
                  <a:lnTo>
                    <a:pt x="0" y="58617"/>
                  </a:lnTo>
                  <a:lnTo>
                    <a:pt x="3272" y="113961"/>
                  </a:lnTo>
                  <a:lnTo>
                    <a:pt x="5131" y="176886"/>
                  </a:lnTo>
                  <a:lnTo>
                    <a:pt x="5499" y="240311"/>
                  </a:lnTo>
                  <a:lnTo>
                    <a:pt x="5571" y="297250"/>
                  </a:lnTo>
                  <a:lnTo>
                    <a:pt x="5589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865224" y="3684974"/>
              <a:ext cx="209098" cy="204357"/>
            </a:xfrm>
            <a:custGeom>
              <a:avLst/>
              <a:gdLst/>
              <a:ahLst/>
              <a:cxnLst/>
              <a:rect l="0" t="0" r="0" b="0"/>
              <a:pathLst>
                <a:path w="209098" h="204357">
                  <a:moveTo>
                    <a:pt x="209097" y="136870"/>
                  </a:moveTo>
                  <a:lnTo>
                    <a:pt x="146817" y="163234"/>
                  </a:lnTo>
                  <a:lnTo>
                    <a:pt x="92766" y="186748"/>
                  </a:lnTo>
                  <a:lnTo>
                    <a:pt x="31431" y="204356"/>
                  </a:lnTo>
                  <a:lnTo>
                    <a:pt x="9641" y="202739"/>
                  </a:lnTo>
                  <a:lnTo>
                    <a:pt x="3597" y="198330"/>
                  </a:lnTo>
                  <a:lnTo>
                    <a:pt x="737" y="191881"/>
                  </a:lnTo>
                  <a:lnTo>
                    <a:pt x="0" y="184073"/>
                  </a:lnTo>
                  <a:lnTo>
                    <a:pt x="15629" y="137919"/>
                  </a:lnTo>
                  <a:lnTo>
                    <a:pt x="42474" y="75455"/>
                  </a:lnTo>
                  <a:lnTo>
                    <a:pt x="61477" y="24408"/>
                  </a:lnTo>
                  <a:lnTo>
                    <a:pt x="722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579689" y="3463875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8996" y="8333"/>
                  </a:lnTo>
                  <a:lnTo>
                    <a:pt x="49866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590217" y="3563095"/>
              <a:ext cx="168457" cy="6066"/>
            </a:xfrm>
            <a:custGeom>
              <a:avLst/>
              <a:gdLst/>
              <a:ahLst/>
              <a:cxnLst/>
              <a:rect l="0" t="0" r="0" b="0"/>
              <a:pathLst>
                <a:path w="168457" h="6066">
                  <a:moveTo>
                    <a:pt x="168456" y="6065"/>
                  </a:moveTo>
                  <a:lnTo>
                    <a:pt x="109839" y="6065"/>
                  </a:lnTo>
                  <a:lnTo>
                    <a:pt x="56835" y="0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236918" y="3211191"/>
              <a:ext cx="27124" cy="526426"/>
            </a:xfrm>
            <a:custGeom>
              <a:avLst/>
              <a:gdLst/>
              <a:ahLst/>
              <a:cxnLst/>
              <a:rect l="0" t="0" r="0" b="0"/>
              <a:pathLst>
                <a:path w="27124" h="526426">
                  <a:moveTo>
                    <a:pt x="6066" y="0"/>
                  </a:moveTo>
                  <a:lnTo>
                    <a:pt x="0" y="33622"/>
                  </a:lnTo>
                  <a:lnTo>
                    <a:pt x="4521" y="88444"/>
                  </a:lnTo>
                  <a:lnTo>
                    <a:pt x="5609" y="141239"/>
                  </a:lnTo>
                  <a:lnTo>
                    <a:pt x="9050" y="204456"/>
                  </a:lnTo>
                  <a:lnTo>
                    <a:pt x="13241" y="249967"/>
                  </a:lnTo>
                  <a:lnTo>
                    <a:pt x="15105" y="293590"/>
                  </a:lnTo>
                  <a:lnTo>
                    <a:pt x="19052" y="336375"/>
                  </a:lnTo>
                  <a:lnTo>
                    <a:pt x="24731" y="393685"/>
                  </a:lnTo>
                  <a:lnTo>
                    <a:pt x="26651" y="454971"/>
                  </a:lnTo>
                  <a:lnTo>
                    <a:pt x="27061" y="513781"/>
                  </a:lnTo>
                  <a:lnTo>
                    <a:pt x="27123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953516" y="3253305"/>
              <a:ext cx="268412" cy="306559"/>
            </a:xfrm>
            <a:custGeom>
              <a:avLst/>
              <a:gdLst/>
              <a:ahLst/>
              <a:cxnLst/>
              <a:rect l="0" t="0" r="0" b="0"/>
              <a:pathLst>
                <a:path w="268412" h="306559">
                  <a:moveTo>
                    <a:pt x="268411" y="221099"/>
                  </a:moveTo>
                  <a:lnTo>
                    <a:pt x="206319" y="226688"/>
                  </a:lnTo>
                  <a:lnTo>
                    <a:pt x="152740" y="245549"/>
                  </a:lnTo>
                  <a:lnTo>
                    <a:pt x="89439" y="281448"/>
                  </a:lnTo>
                  <a:lnTo>
                    <a:pt x="36786" y="306342"/>
                  </a:lnTo>
                  <a:lnTo>
                    <a:pt x="15728" y="306558"/>
                  </a:lnTo>
                  <a:lnTo>
                    <a:pt x="8709" y="301468"/>
                  </a:lnTo>
                  <a:lnTo>
                    <a:pt x="4029" y="293396"/>
                  </a:lnTo>
                  <a:lnTo>
                    <a:pt x="0" y="273118"/>
                  </a:lnTo>
                  <a:lnTo>
                    <a:pt x="9872" y="221017"/>
                  </a:lnTo>
                  <a:lnTo>
                    <a:pt x="22976" y="170563"/>
                  </a:lnTo>
                  <a:lnTo>
                    <a:pt x="36829" y="115537"/>
                  </a:lnTo>
                  <a:lnTo>
                    <a:pt x="50831" y="54018"/>
                  </a:lnTo>
                  <a:lnTo>
                    <a:pt x="578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611067" y="4190342"/>
            <a:ext cx="421141" cy="347441"/>
            <a:chOff x="2611067" y="4190342"/>
            <a:chExt cx="421141" cy="347441"/>
          </a:xfrm>
        </p:grpSpPr>
        <p:sp>
          <p:nvSpPr>
            <p:cNvPr id="39" name="Freeform 38"/>
            <p:cNvSpPr/>
            <p:nvPr/>
          </p:nvSpPr>
          <p:spPr>
            <a:xfrm>
              <a:off x="2621595" y="4316684"/>
              <a:ext cx="84229" cy="200042"/>
            </a:xfrm>
            <a:custGeom>
              <a:avLst/>
              <a:gdLst/>
              <a:ahLst/>
              <a:cxnLst/>
              <a:rect l="0" t="0" r="0" b="0"/>
              <a:pathLst>
                <a:path w="84229" h="200042">
                  <a:moveTo>
                    <a:pt x="84228" y="0"/>
                  </a:moveTo>
                  <a:lnTo>
                    <a:pt x="65100" y="53875"/>
                  </a:lnTo>
                  <a:lnTo>
                    <a:pt x="40014" y="111036"/>
                  </a:lnTo>
                  <a:lnTo>
                    <a:pt x="12910" y="173040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611067" y="4348269"/>
              <a:ext cx="126343" cy="178985"/>
            </a:xfrm>
            <a:custGeom>
              <a:avLst/>
              <a:gdLst/>
              <a:ahLst/>
              <a:cxnLst/>
              <a:rect l="0" t="0" r="0" b="0"/>
              <a:pathLst>
                <a:path w="126343" h="178985">
                  <a:moveTo>
                    <a:pt x="0" y="0"/>
                  </a:moveTo>
                  <a:lnTo>
                    <a:pt x="35916" y="55045"/>
                  </a:lnTo>
                  <a:lnTo>
                    <a:pt x="75887" y="114512"/>
                  </a:lnTo>
                  <a:lnTo>
                    <a:pt x="112058" y="156832"/>
                  </a:lnTo>
                  <a:lnTo>
                    <a:pt x="126342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984504" y="4190342"/>
              <a:ext cx="47704" cy="347441"/>
            </a:xfrm>
            <a:custGeom>
              <a:avLst/>
              <a:gdLst/>
              <a:ahLst/>
              <a:cxnLst/>
              <a:rect l="0" t="0" r="0" b="0"/>
              <a:pathLst>
                <a:path w="47704" h="347441">
                  <a:moveTo>
                    <a:pt x="5589" y="0"/>
                  </a:moveTo>
                  <a:lnTo>
                    <a:pt x="0" y="16767"/>
                  </a:lnTo>
                  <a:lnTo>
                    <a:pt x="4442" y="63450"/>
                  </a:lnTo>
                  <a:lnTo>
                    <a:pt x="12138" y="112127"/>
                  </a:lnTo>
                  <a:lnTo>
                    <a:pt x="16108" y="166973"/>
                  </a:lnTo>
                  <a:lnTo>
                    <a:pt x="27337" y="228084"/>
                  </a:lnTo>
                  <a:lnTo>
                    <a:pt x="37379" y="280100"/>
                  </a:lnTo>
                  <a:lnTo>
                    <a:pt x="44644" y="318909"/>
                  </a:lnTo>
                  <a:lnTo>
                    <a:pt x="47703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811929" y="4221927"/>
              <a:ext cx="199222" cy="208318"/>
            </a:xfrm>
            <a:custGeom>
              <a:avLst/>
              <a:gdLst/>
              <a:ahLst/>
              <a:cxnLst/>
              <a:rect l="0" t="0" r="0" b="0"/>
              <a:pathLst>
                <a:path w="199222" h="208318">
                  <a:moveTo>
                    <a:pt x="199221" y="126342"/>
                  </a:moveTo>
                  <a:lnTo>
                    <a:pt x="138110" y="162259"/>
                  </a:lnTo>
                  <a:lnTo>
                    <a:pt x="83679" y="191051"/>
                  </a:lnTo>
                  <a:lnTo>
                    <a:pt x="40177" y="205501"/>
                  </a:lnTo>
                  <a:lnTo>
                    <a:pt x="14671" y="208317"/>
                  </a:lnTo>
                  <a:lnTo>
                    <a:pt x="7168" y="205559"/>
                  </a:lnTo>
                  <a:lnTo>
                    <a:pt x="3335" y="200210"/>
                  </a:lnTo>
                  <a:lnTo>
                    <a:pt x="0" y="155231"/>
                  </a:lnTo>
                  <a:lnTo>
                    <a:pt x="10740" y="95788"/>
                  </a:lnTo>
                  <a:lnTo>
                    <a:pt x="18361" y="41668"/>
                  </a:lnTo>
                  <a:lnTo>
                    <a:pt x="202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3621803" y="4000829"/>
            <a:ext cx="926509" cy="1102285"/>
            <a:chOff x="3621803" y="4000829"/>
            <a:chExt cx="926509" cy="1102285"/>
          </a:xfrm>
        </p:grpSpPr>
        <p:sp>
          <p:nvSpPr>
            <p:cNvPr id="44" name="Freeform 43"/>
            <p:cNvSpPr/>
            <p:nvPr/>
          </p:nvSpPr>
          <p:spPr>
            <a:xfrm>
              <a:off x="3916601" y="4137699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84228" y="0"/>
                  </a:moveTo>
                  <a:lnTo>
                    <a:pt x="68587" y="17981"/>
                  </a:lnTo>
                  <a:lnTo>
                    <a:pt x="38555" y="74354"/>
                  </a:lnTo>
                  <a:lnTo>
                    <a:pt x="14342" y="13341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16601" y="4137699"/>
              <a:ext cx="84229" cy="136872"/>
            </a:xfrm>
            <a:custGeom>
              <a:avLst/>
              <a:gdLst/>
              <a:ahLst/>
              <a:cxnLst/>
              <a:rect l="0" t="0" r="0" b="0"/>
              <a:pathLst>
                <a:path w="84229" h="136872">
                  <a:moveTo>
                    <a:pt x="0" y="0"/>
                  </a:moveTo>
                  <a:lnTo>
                    <a:pt x="14572" y="42692"/>
                  </a:lnTo>
                  <a:lnTo>
                    <a:pt x="40090" y="93663"/>
                  </a:lnTo>
                  <a:lnTo>
                    <a:pt x="8422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253513" y="4000829"/>
              <a:ext cx="31586" cy="294798"/>
            </a:xfrm>
            <a:custGeom>
              <a:avLst/>
              <a:gdLst/>
              <a:ahLst/>
              <a:cxnLst/>
              <a:rect l="0" t="0" r="0" b="0"/>
              <a:pathLst>
                <a:path w="31586" h="294798">
                  <a:moveTo>
                    <a:pt x="0" y="0"/>
                  </a:moveTo>
                  <a:lnTo>
                    <a:pt x="0" y="54144"/>
                  </a:lnTo>
                  <a:lnTo>
                    <a:pt x="5589" y="103502"/>
                  </a:lnTo>
                  <a:lnTo>
                    <a:pt x="16788" y="156622"/>
                  </a:lnTo>
                  <a:lnTo>
                    <a:pt x="19792" y="205244"/>
                  </a:lnTo>
                  <a:lnTo>
                    <a:pt x="23926" y="264716"/>
                  </a:lnTo>
                  <a:lnTo>
                    <a:pt x="31585" y="294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137699" y="4011357"/>
              <a:ext cx="136872" cy="219252"/>
            </a:xfrm>
            <a:custGeom>
              <a:avLst/>
              <a:gdLst/>
              <a:ahLst/>
              <a:cxnLst/>
              <a:rect l="0" t="0" r="0" b="0"/>
              <a:pathLst>
                <a:path w="136872" h="219252">
                  <a:moveTo>
                    <a:pt x="136871" y="157928"/>
                  </a:moveTo>
                  <a:lnTo>
                    <a:pt x="84166" y="177056"/>
                  </a:lnTo>
                  <a:lnTo>
                    <a:pt x="23454" y="213063"/>
                  </a:lnTo>
                  <a:lnTo>
                    <a:pt x="15636" y="219251"/>
                  </a:lnTo>
                  <a:lnTo>
                    <a:pt x="10424" y="218697"/>
                  </a:lnTo>
                  <a:lnTo>
                    <a:pt x="6950" y="213649"/>
                  </a:lnTo>
                  <a:lnTo>
                    <a:pt x="2059" y="184186"/>
                  </a:lnTo>
                  <a:lnTo>
                    <a:pt x="407" y="126720"/>
                  </a:lnTo>
                  <a:lnTo>
                    <a:pt x="81" y="67449"/>
                  </a:lnTo>
                  <a:lnTo>
                    <a:pt x="16" y="200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621803" y="4379855"/>
              <a:ext cx="926509" cy="31586"/>
            </a:xfrm>
            <a:custGeom>
              <a:avLst/>
              <a:gdLst/>
              <a:ahLst/>
              <a:cxnLst/>
              <a:rect l="0" t="0" r="0" b="0"/>
              <a:pathLst>
                <a:path w="926509" h="31586">
                  <a:moveTo>
                    <a:pt x="926508" y="31585"/>
                  </a:moveTo>
                  <a:lnTo>
                    <a:pt x="872363" y="31585"/>
                  </a:lnTo>
                  <a:lnTo>
                    <a:pt x="817416" y="31585"/>
                  </a:lnTo>
                  <a:lnTo>
                    <a:pt x="761503" y="31585"/>
                  </a:lnTo>
                  <a:lnTo>
                    <a:pt x="702278" y="31585"/>
                  </a:lnTo>
                  <a:lnTo>
                    <a:pt x="648719" y="31585"/>
                  </a:lnTo>
                  <a:lnTo>
                    <a:pt x="591516" y="28465"/>
                  </a:lnTo>
                  <a:lnTo>
                    <a:pt x="537522" y="23252"/>
                  </a:lnTo>
                  <a:lnTo>
                    <a:pt x="481360" y="18588"/>
                  </a:lnTo>
                  <a:lnTo>
                    <a:pt x="426504" y="12916"/>
                  </a:lnTo>
                  <a:lnTo>
                    <a:pt x="374376" y="11236"/>
                  </a:lnTo>
                  <a:lnTo>
                    <a:pt x="323836" y="7618"/>
                  </a:lnTo>
                  <a:lnTo>
                    <a:pt x="277275" y="2257"/>
                  </a:lnTo>
                  <a:lnTo>
                    <a:pt x="219026" y="669"/>
                  </a:lnTo>
                  <a:lnTo>
                    <a:pt x="160433" y="198"/>
                  </a:lnTo>
                  <a:lnTo>
                    <a:pt x="106027" y="59"/>
                  </a:lnTo>
                  <a:lnTo>
                    <a:pt x="55982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853430" y="4569367"/>
              <a:ext cx="21058" cy="473784"/>
            </a:xfrm>
            <a:custGeom>
              <a:avLst/>
              <a:gdLst/>
              <a:ahLst/>
              <a:cxnLst/>
              <a:rect l="0" t="0" r="0" b="0"/>
              <a:pathLst>
                <a:path w="21058" h="473784">
                  <a:moveTo>
                    <a:pt x="21057" y="0"/>
                  </a:moveTo>
                  <a:lnTo>
                    <a:pt x="12723" y="37478"/>
                  </a:lnTo>
                  <a:lnTo>
                    <a:pt x="10962" y="94491"/>
                  </a:lnTo>
                  <a:lnTo>
                    <a:pt x="16246" y="144851"/>
                  </a:lnTo>
                  <a:lnTo>
                    <a:pt x="19631" y="202406"/>
                  </a:lnTo>
                  <a:lnTo>
                    <a:pt x="20634" y="263913"/>
                  </a:lnTo>
                  <a:lnTo>
                    <a:pt x="13738" y="325872"/>
                  </a:lnTo>
                  <a:lnTo>
                    <a:pt x="10309" y="379655"/>
                  </a:lnTo>
                  <a:lnTo>
                    <a:pt x="2383" y="437816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991247" y="4527253"/>
              <a:ext cx="291141" cy="575861"/>
            </a:xfrm>
            <a:custGeom>
              <a:avLst/>
              <a:gdLst/>
              <a:ahLst/>
              <a:cxnLst/>
              <a:rect l="0" t="0" r="0" b="0"/>
              <a:pathLst>
                <a:path w="291141" h="575861">
                  <a:moveTo>
                    <a:pt x="146452" y="0"/>
                  </a:moveTo>
                  <a:lnTo>
                    <a:pt x="121258" y="56215"/>
                  </a:lnTo>
                  <a:lnTo>
                    <a:pt x="101788" y="114786"/>
                  </a:lnTo>
                  <a:lnTo>
                    <a:pt x="81348" y="177352"/>
                  </a:lnTo>
                  <a:lnTo>
                    <a:pt x="64121" y="228674"/>
                  </a:lnTo>
                  <a:lnTo>
                    <a:pt x="38509" y="291182"/>
                  </a:lnTo>
                  <a:lnTo>
                    <a:pt x="20972" y="352403"/>
                  </a:lnTo>
                  <a:lnTo>
                    <a:pt x="3846" y="411049"/>
                  </a:lnTo>
                  <a:lnTo>
                    <a:pt x="0" y="464034"/>
                  </a:lnTo>
                  <a:lnTo>
                    <a:pt x="4829" y="519561"/>
                  </a:lnTo>
                  <a:lnTo>
                    <a:pt x="13709" y="541312"/>
                  </a:lnTo>
                  <a:lnTo>
                    <a:pt x="19352" y="550388"/>
                  </a:lnTo>
                  <a:lnTo>
                    <a:pt x="34981" y="563592"/>
                  </a:lnTo>
                  <a:lnTo>
                    <a:pt x="54795" y="572189"/>
                  </a:lnTo>
                  <a:lnTo>
                    <a:pt x="91089" y="575860"/>
                  </a:lnTo>
                  <a:lnTo>
                    <a:pt x="113657" y="572573"/>
                  </a:lnTo>
                  <a:lnTo>
                    <a:pt x="132267" y="564093"/>
                  </a:lnTo>
                  <a:lnTo>
                    <a:pt x="189169" y="534368"/>
                  </a:lnTo>
                  <a:lnTo>
                    <a:pt x="225210" y="508367"/>
                  </a:lnTo>
                  <a:lnTo>
                    <a:pt x="269113" y="452065"/>
                  </a:lnTo>
                  <a:lnTo>
                    <a:pt x="284702" y="420944"/>
                  </a:lnTo>
                  <a:lnTo>
                    <a:pt x="291140" y="383908"/>
                  </a:lnTo>
                  <a:lnTo>
                    <a:pt x="286407" y="360139"/>
                  </a:lnTo>
                  <a:lnTo>
                    <a:pt x="281869" y="348888"/>
                  </a:lnTo>
                  <a:lnTo>
                    <a:pt x="267469" y="333266"/>
                  </a:lnTo>
                  <a:lnTo>
                    <a:pt x="258716" y="327463"/>
                  </a:lnTo>
                  <a:lnTo>
                    <a:pt x="249370" y="325933"/>
                  </a:lnTo>
                  <a:lnTo>
                    <a:pt x="229628" y="330473"/>
                  </a:lnTo>
                  <a:lnTo>
                    <a:pt x="167417" y="365656"/>
                  </a:lnTo>
                  <a:lnTo>
                    <a:pt x="114855" y="419957"/>
                  </a:lnTo>
                  <a:lnTo>
                    <a:pt x="62224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721690" y="4506514"/>
            <a:ext cx="1892499" cy="893270"/>
            <a:chOff x="2721690" y="4506514"/>
            <a:chExt cx="1892499" cy="893270"/>
          </a:xfrm>
        </p:grpSpPr>
        <p:sp>
          <p:nvSpPr>
            <p:cNvPr id="52" name="Freeform 51"/>
            <p:cNvSpPr/>
            <p:nvPr/>
          </p:nvSpPr>
          <p:spPr>
            <a:xfrm>
              <a:off x="3088550" y="4835349"/>
              <a:ext cx="288827" cy="564435"/>
            </a:xfrm>
            <a:custGeom>
              <a:avLst/>
              <a:gdLst/>
              <a:ahLst/>
              <a:cxnLst/>
              <a:rect l="0" t="0" r="0" b="0"/>
              <a:pathLst>
                <a:path w="288827" h="564435">
                  <a:moveTo>
                    <a:pt x="59470" y="165687"/>
                  </a:moveTo>
                  <a:lnTo>
                    <a:pt x="48292" y="182455"/>
                  </a:lnTo>
                  <a:lnTo>
                    <a:pt x="41340" y="220828"/>
                  </a:lnTo>
                  <a:lnTo>
                    <a:pt x="38991" y="278961"/>
                  </a:lnTo>
                  <a:lnTo>
                    <a:pt x="38584" y="329621"/>
                  </a:lnTo>
                  <a:lnTo>
                    <a:pt x="38464" y="387395"/>
                  </a:lnTo>
                  <a:lnTo>
                    <a:pt x="39598" y="440909"/>
                  </a:lnTo>
                  <a:lnTo>
                    <a:pt x="45654" y="488090"/>
                  </a:lnTo>
                  <a:lnTo>
                    <a:pt x="51412" y="549602"/>
                  </a:lnTo>
                  <a:lnTo>
                    <a:pt x="54098" y="562011"/>
                  </a:lnTo>
                  <a:lnTo>
                    <a:pt x="55889" y="564434"/>
                  </a:lnTo>
                  <a:lnTo>
                    <a:pt x="57878" y="551528"/>
                  </a:lnTo>
                  <a:lnTo>
                    <a:pt x="50928" y="498990"/>
                  </a:lnTo>
                  <a:lnTo>
                    <a:pt x="43745" y="445734"/>
                  </a:lnTo>
                  <a:lnTo>
                    <a:pt x="31061" y="390154"/>
                  </a:lnTo>
                  <a:lnTo>
                    <a:pt x="17291" y="337235"/>
                  </a:lnTo>
                  <a:lnTo>
                    <a:pt x="8895" y="287051"/>
                  </a:lnTo>
                  <a:lnTo>
                    <a:pt x="0" y="232077"/>
                  </a:lnTo>
                  <a:lnTo>
                    <a:pt x="150" y="173039"/>
                  </a:lnTo>
                  <a:lnTo>
                    <a:pt x="11098" y="110987"/>
                  </a:lnTo>
                  <a:lnTo>
                    <a:pt x="26680" y="73441"/>
                  </a:lnTo>
                  <a:lnTo>
                    <a:pt x="46115" y="45678"/>
                  </a:lnTo>
                  <a:lnTo>
                    <a:pt x="72281" y="22634"/>
                  </a:lnTo>
                  <a:lnTo>
                    <a:pt x="102261" y="6577"/>
                  </a:lnTo>
                  <a:lnTo>
                    <a:pt x="138959" y="0"/>
                  </a:lnTo>
                  <a:lnTo>
                    <a:pt x="179469" y="3641"/>
                  </a:lnTo>
                  <a:lnTo>
                    <a:pt x="200930" y="12168"/>
                  </a:lnTo>
                  <a:lnTo>
                    <a:pt x="233772" y="36706"/>
                  </a:lnTo>
                  <a:lnTo>
                    <a:pt x="261620" y="72489"/>
                  </a:lnTo>
                  <a:lnTo>
                    <a:pt x="283432" y="123778"/>
                  </a:lnTo>
                  <a:lnTo>
                    <a:pt x="288826" y="160808"/>
                  </a:lnTo>
                  <a:lnTo>
                    <a:pt x="283849" y="181456"/>
                  </a:lnTo>
                  <a:lnTo>
                    <a:pt x="261590" y="213776"/>
                  </a:lnTo>
                  <a:lnTo>
                    <a:pt x="226257" y="241520"/>
                  </a:lnTo>
                  <a:lnTo>
                    <a:pt x="194676" y="254317"/>
                  </a:lnTo>
                  <a:lnTo>
                    <a:pt x="142676" y="259233"/>
                  </a:lnTo>
                  <a:lnTo>
                    <a:pt x="91056" y="2604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463875" y="4832580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50241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484932" y="4916808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88864" y="2195"/>
                  </a:lnTo>
                  <a:lnTo>
                    <a:pt x="27300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21690" y="4506514"/>
              <a:ext cx="1892499" cy="852492"/>
            </a:xfrm>
            <a:custGeom>
              <a:avLst/>
              <a:gdLst/>
              <a:ahLst/>
              <a:cxnLst/>
              <a:rect l="0" t="0" r="0" b="0"/>
              <a:pathLst>
                <a:path w="1892499" h="852492">
                  <a:moveTo>
                    <a:pt x="868527" y="52325"/>
                  </a:moveTo>
                  <a:lnTo>
                    <a:pt x="813482" y="35537"/>
                  </a:lnTo>
                  <a:lnTo>
                    <a:pt x="758955" y="32111"/>
                  </a:lnTo>
                  <a:lnTo>
                    <a:pt x="703384" y="37024"/>
                  </a:lnTo>
                  <a:lnTo>
                    <a:pt x="652700" y="40383"/>
                  </a:lnTo>
                  <a:lnTo>
                    <a:pt x="593228" y="49923"/>
                  </a:lnTo>
                  <a:lnTo>
                    <a:pt x="535183" y="59672"/>
                  </a:lnTo>
                  <a:lnTo>
                    <a:pt x="481757" y="73447"/>
                  </a:lnTo>
                  <a:lnTo>
                    <a:pt x="419461" y="90938"/>
                  </a:lnTo>
                  <a:lnTo>
                    <a:pt x="363641" y="114067"/>
                  </a:lnTo>
                  <a:lnTo>
                    <a:pt x="307461" y="139022"/>
                  </a:lnTo>
                  <a:lnTo>
                    <a:pt x="245990" y="173143"/>
                  </a:lnTo>
                  <a:lnTo>
                    <a:pt x="182521" y="211241"/>
                  </a:lnTo>
                  <a:lnTo>
                    <a:pt x="121436" y="254620"/>
                  </a:lnTo>
                  <a:lnTo>
                    <a:pt x="61255" y="306286"/>
                  </a:lnTo>
                  <a:lnTo>
                    <a:pt x="20141" y="357820"/>
                  </a:lnTo>
                  <a:lnTo>
                    <a:pt x="11835" y="381903"/>
                  </a:lnTo>
                  <a:lnTo>
                    <a:pt x="0" y="442083"/>
                  </a:lnTo>
                  <a:lnTo>
                    <a:pt x="6938" y="495256"/>
                  </a:lnTo>
                  <a:lnTo>
                    <a:pt x="24138" y="556403"/>
                  </a:lnTo>
                  <a:lnTo>
                    <a:pt x="54970" y="610165"/>
                  </a:lnTo>
                  <a:lnTo>
                    <a:pt x="111148" y="664426"/>
                  </a:lnTo>
                  <a:lnTo>
                    <a:pt x="168420" y="704359"/>
                  </a:lnTo>
                  <a:lnTo>
                    <a:pt x="224864" y="740090"/>
                  </a:lnTo>
                  <a:lnTo>
                    <a:pt x="287655" y="769680"/>
                  </a:lnTo>
                  <a:lnTo>
                    <a:pt x="350198" y="797377"/>
                  </a:lnTo>
                  <a:lnTo>
                    <a:pt x="408463" y="817071"/>
                  </a:lnTo>
                  <a:lnTo>
                    <a:pt x="461980" y="827828"/>
                  </a:lnTo>
                  <a:lnTo>
                    <a:pt x="523461" y="838424"/>
                  </a:lnTo>
                  <a:lnTo>
                    <a:pt x="569325" y="845459"/>
                  </a:lnTo>
                  <a:lnTo>
                    <a:pt x="624417" y="850408"/>
                  </a:lnTo>
                  <a:lnTo>
                    <a:pt x="687144" y="851874"/>
                  </a:lnTo>
                  <a:lnTo>
                    <a:pt x="740825" y="852308"/>
                  </a:lnTo>
                  <a:lnTo>
                    <a:pt x="786366" y="852437"/>
                  </a:lnTo>
                  <a:lnTo>
                    <a:pt x="846263" y="852475"/>
                  </a:lnTo>
                  <a:lnTo>
                    <a:pt x="899105" y="852486"/>
                  </a:lnTo>
                  <a:lnTo>
                    <a:pt x="958882" y="852490"/>
                  </a:lnTo>
                  <a:lnTo>
                    <a:pt x="1015750" y="852491"/>
                  </a:lnTo>
                  <a:lnTo>
                    <a:pt x="1072043" y="852491"/>
                  </a:lnTo>
                  <a:lnTo>
                    <a:pt x="1131733" y="851321"/>
                  </a:lnTo>
                  <a:lnTo>
                    <a:pt x="1192049" y="844086"/>
                  </a:lnTo>
                  <a:lnTo>
                    <a:pt x="1244626" y="834532"/>
                  </a:lnTo>
                  <a:lnTo>
                    <a:pt x="1306997" y="824293"/>
                  </a:lnTo>
                  <a:lnTo>
                    <a:pt x="1359013" y="813850"/>
                  </a:lnTo>
                  <a:lnTo>
                    <a:pt x="1415499" y="804517"/>
                  </a:lnTo>
                  <a:lnTo>
                    <a:pt x="1474574" y="797651"/>
                  </a:lnTo>
                  <a:lnTo>
                    <a:pt x="1531563" y="785376"/>
                  </a:lnTo>
                  <a:lnTo>
                    <a:pt x="1583504" y="770517"/>
                  </a:lnTo>
                  <a:lnTo>
                    <a:pt x="1637611" y="746264"/>
                  </a:lnTo>
                  <a:lnTo>
                    <a:pt x="1693359" y="718944"/>
                  </a:lnTo>
                  <a:lnTo>
                    <a:pt x="1748261" y="682612"/>
                  </a:lnTo>
                  <a:lnTo>
                    <a:pt x="1804950" y="636794"/>
                  </a:lnTo>
                  <a:lnTo>
                    <a:pt x="1863092" y="578300"/>
                  </a:lnTo>
                  <a:lnTo>
                    <a:pt x="1880061" y="547031"/>
                  </a:lnTo>
                  <a:lnTo>
                    <a:pt x="1892498" y="504361"/>
                  </a:lnTo>
                  <a:lnTo>
                    <a:pt x="1892413" y="460263"/>
                  </a:lnTo>
                  <a:lnTo>
                    <a:pt x="1880734" y="404610"/>
                  </a:lnTo>
                  <a:lnTo>
                    <a:pt x="1850456" y="347761"/>
                  </a:lnTo>
                  <a:lnTo>
                    <a:pt x="1814561" y="296730"/>
                  </a:lnTo>
                  <a:lnTo>
                    <a:pt x="1768837" y="238813"/>
                  </a:lnTo>
                  <a:lnTo>
                    <a:pt x="1712326" y="191917"/>
                  </a:lnTo>
                  <a:lnTo>
                    <a:pt x="1657815" y="156068"/>
                  </a:lnTo>
                  <a:lnTo>
                    <a:pt x="1607888" y="125568"/>
                  </a:lnTo>
                  <a:lnTo>
                    <a:pt x="1551917" y="98292"/>
                  </a:lnTo>
                  <a:lnTo>
                    <a:pt x="1500342" y="73744"/>
                  </a:lnTo>
                  <a:lnTo>
                    <a:pt x="1438466" y="49788"/>
                  </a:lnTo>
                  <a:lnTo>
                    <a:pt x="1376275" y="31396"/>
                  </a:lnTo>
                  <a:lnTo>
                    <a:pt x="1339895" y="23897"/>
                  </a:lnTo>
                  <a:lnTo>
                    <a:pt x="1285681" y="15774"/>
                  </a:lnTo>
                  <a:lnTo>
                    <a:pt x="1229911" y="10140"/>
                  </a:lnTo>
                  <a:lnTo>
                    <a:pt x="1184354" y="3301"/>
                  </a:lnTo>
                  <a:lnTo>
                    <a:pt x="1124062" y="755"/>
                  </a:lnTo>
                  <a:lnTo>
                    <a:pt x="1075003" y="0"/>
                  </a:lnTo>
                  <a:lnTo>
                    <a:pt x="1013385" y="2865"/>
                  </a:lnTo>
                  <a:lnTo>
                    <a:pt x="950823" y="8760"/>
                  </a:lnTo>
                  <a:lnTo>
                    <a:pt x="892235" y="9925"/>
                  </a:lnTo>
                  <a:lnTo>
                    <a:pt x="843836" y="11296"/>
                  </a:lnTo>
                  <a:lnTo>
                    <a:pt x="781848" y="18527"/>
                  </a:lnTo>
                  <a:lnTo>
                    <a:pt x="719214" y="20302"/>
                  </a:lnTo>
                  <a:lnTo>
                    <a:pt x="664121" y="20653"/>
                  </a:lnTo>
                  <a:lnTo>
                    <a:pt x="626372" y="207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968829" y="3063792"/>
            <a:ext cx="505369" cy="842281"/>
            <a:chOff x="1968829" y="3063792"/>
            <a:chExt cx="505369" cy="842281"/>
          </a:xfrm>
        </p:grpSpPr>
        <p:sp>
          <p:nvSpPr>
            <p:cNvPr id="57" name="Freeform 56"/>
            <p:cNvSpPr/>
            <p:nvPr/>
          </p:nvSpPr>
          <p:spPr>
            <a:xfrm>
              <a:off x="2087849" y="3063792"/>
              <a:ext cx="291592" cy="234103"/>
            </a:xfrm>
            <a:custGeom>
              <a:avLst/>
              <a:gdLst/>
              <a:ahLst/>
              <a:cxnLst/>
              <a:rect l="0" t="0" r="0" b="0"/>
              <a:pathLst>
                <a:path w="291592" h="234103">
                  <a:moveTo>
                    <a:pt x="28378" y="0"/>
                  </a:moveTo>
                  <a:lnTo>
                    <a:pt x="19314" y="58617"/>
                  </a:lnTo>
                  <a:lnTo>
                    <a:pt x="3668" y="112791"/>
                  </a:lnTo>
                  <a:lnTo>
                    <a:pt x="0" y="154563"/>
                  </a:lnTo>
                  <a:lnTo>
                    <a:pt x="6972" y="194235"/>
                  </a:lnTo>
                  <a:lnTo>
                    <a:pt x="17305" y="213449"/>
                  </a:lnTo>
                  <a:lnTo>
                    <a:pt x="35935" y="226668"/>
                  </a:lnTo>
                  <a:lnTo>
                    <a:pt x="58643" y="234102"/>
                  </a:lnTo>
                  <a:lnTo>
                    <a:pt x="108056" y="229343"/>
                  </a:lnTo>
                  <a:lnTo>
                    <a:pt x="162271" y="217138"/>
                  </a:lnTo>
                  <a:lnTo>
                    <a:pt x="223586" y="203462"/>
                  </a:lnTo>
                  <a:lnTo>
                    <a:pt x="276425" y="192615"/>
                  </a:lnTo>
                  <a:lnTo>
                    <a:pt x="291591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363767" y="3095378"/>
              <a:ext cx="26203" cy="326384"/>
            </a:xfrm>
            <a:custGeom>
              <a:avLst/>
              <a:gdLst/>
              <a:ahLst/>
              <a:cxnLst/>
              <a:rect l="0" t="0" r="0" b="0"/>
              <a:pathLst>
                <a:path w="26203" h="326384">
                  <a:moveTo>
                    <a:pt x="26202" y="0"/>
                  </a:moveTo>
                  <a:lnTo>
                    <a:pt x="17868" y="37478"/>
                  </a:lnTo>
                  <a:lnTo>
                    <a:pt x="16107" y="94491"/>
                  </a:lnTo>
                  <a:lnTo>
                    <a:pt x="10212" y="150440"/>
                  </a:lnTo>
                  <a:lnTo>
                    <a:pt x="6646" y="205882"/>
                  </a:lnTo>
                  <a:lnTo>
                    <a:pt x="0" y="259354"/>
                  </a:lnTo>
                  <a:lnTo>
                    <a:pt x="3658" y="315130"/>
                  </a:lnTo>
                  <a:lnTo>
                    <a:pt x="5144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968829" y="3516710"/>
              <a:ext cx="505369" cy="41923"/>
            </a:xfrm>
            <a:custGeom>
              <a:avLst/>
              <a:gdLst/>
              <a:ahLst/>
              <a:cxnLst/>
              <a:rect l="0" t="0" r="0" b="0"/>
              <a:pathLst>
                <a:path w="505369" h="41923">
                  <a:moveTo>
                    <a:pt x="0" y="10336"/>
                  </a:moveTo>
                  <a:lnTo>
                    <a:pt x="48930" y="7217"/>
                  </a:lnTo>
                  <a:lnTo>
                    <a:pt x="108061" y="1271"/>
                  </a:lnTo>
                  <a:lnTo>
                    <a:pt x="149022" y="458"/>
                  </a:lnTo>
                  <a:lnTo>
                    <a:pt x="212221" y="0"/>
                  </a:lnTo>
                  <a:lnTo>
                    <a:pt x="263701" y="2984"/>
                  </a:lnTo>
                  <a:lnTo>
                    <a:pt x="312880" y="8158"/>
                  </a:lnTo>
                  <a:lnTo>
                    <a:pt x="371419" y="9906"/>
                  </a:lnTo>
                  <a:lnTo>
                    <a:pt x="426873" y="18657"/>
                  </a:lnTo>
                  <a:lnTo>
                    <a:pt x="483679" y="35074"/>
                  </a:lnTo>
                  <a:lnTo>
                    <a:pt x="505368" y="419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263626" y="3642860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0" y="58617"/>
                  </a:lnTo>
                  <a:lnTo>
                    <a:pt x="0" y="110174"/>
                  </a:lnTo>
                  <a:lnTo>
                    <a:pt x="0" y="164315"/>
                  </a:lnTo>
                  <a:lnTo>
                    <a:pt x="8406" y="224266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443026" y="3169077"/>
            <a:ext cx="494840" cy="736996"/>
            <a:chOff x="4443026" y="3169077"/>
            <a:chExt cx="494840" cy="736996"/>
          </a:xfrm>
        </p:grpSpPr>
        <p:sp>
          <p:nvSpPr>
            <p:cNvPr id="62" name="Freeform 61"/>
            <p:cNvSpPr/>
            <p:nvPr/>
          </p:nvSpPr>
          <p:spPr>
            <a:xfrm>
              <a:off x="4443026" y="345334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655492" y="3169077"/>
              <a:ext cx="208674" cy="200043"/>
            </a:xfrm>
            <a:custGeom>
              <a:avLst/>
              <a:gdLst/>
              <a:ahLst/>
              <a:cxnLst/>
              <a:rect l="0" t="0" r="0" b="0"/>
              <a:pathLst>
                <a:path w="208674" h="200043">
                  <a:moveTo>
                    <a:pt x="19161" y="0"/>
                  </a:moveTo>
                  <a:lnTo>
                    <a:pt x="4506" y="58617"/>
                  </a:lnTo>
                  <a:lnTo>
                    <a:pt x="0" y="98997"/>
                  </a:lnTo>
                  <a:lnTo>
                    <a:pt x="5186" y="123547"/>
                  </a:lnTo>
                  <a:lnTo>
                    <a:pt x="21259" y="153980"/>
                  </a:lnTo>
                  <a:lnTo>
                    <a:pt x="35301" y="169042"/>
                  </a:lnTo>
                  <a:lnTo>
                    <a:pt x="64107" y="184098"/>
                  </a:lnTo>
                  <a:lnTo>
                    <a:pt x="118289" y="196545"/>
                  </a:lnTo>
                  <a:lnTo>
                    <a:pt x="179381" y="199351"/>
                  </a:lnTo>
                  <a:lnTo>
                    <a:pt x="208673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853637" y="3179606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0" y="0"/>
                  </a:moveTo>
                  <a:lnTo>
                    <a:pt x="5589" y="58617"/>
                  </a:lnTo>
                  <a:lnTo>
                    <a:pt x="11892" y="121196"/>
                  </a:lnTo>
                  <a:lnTo>
                    <a:pt x="25881" y="172520"/>
                  </a:lnTo>
                  <a:lnTo>
                    <a:pt x="38561" y="229787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632538" y="3516518"/>
              <a:ext cx="305328" cy="42115"/>
            </a:xfrm>
            <a:custGeom>
              <a:avLst/>
              <a:gdLst/>
              <a:ahLst/>
              <a:cxnLst/>
              <a:rect l="0" t="0" r="0" b="0"/>
              <a:pathLst>
                <a:path w="305328" h="42115">
                  <a:moveTo>
                    <a:pt x="0" y="0"/>
                  </a:moveTo>
                  <a:lnTo>
                    <a:pt x="58617" y="0"/>
                  </a:lnTo>
                  <a:lnTo>
                    <a:pt x="110175" y="5589"/>
                  </a:lnTo>
                  <a:lnTo>
                    <a:pt x="168772" y="17958"/>
                  </a:lnTo>
                  <a:lnTo>
                    <a:pt x="220802" y="28197"/>
                  </a:lnTo>
                  <a:lnTo>
                    <a:pt x="271603" y="39018"/>
                  </a:lnTo>
                  <a:lnTo>
                    <a:pt x="305327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874694" y="3684974"/>
              <a:ext cx="63172" cy="221099"/>
            </a:xfrm>
            <a:custGeom>
              <a:avLst/>
              <a:gdLst/>
              <a:ahLst/>
              <a:cxnLst/>
              <a:rect l="0" t="0" r="0" b="0"/>
              <a:pathLst>
                <a:path w="63172" h="221099">
                  <a:moveTo>
                    <a:pt x="0" y="0"/>
                  </a:moveTo>
                  <a:lnTo>
                    <a:pt x="25194" y="56214"/>
                  </a:lnTo>
                  <a:lnTo>
                    <a:pt x="41545" y="117905"/>
                  </a:lnTo>
                  <a:lnTo>
                    <a:pt x="56040" y="180827"/>
                  </a:lnTo>
                  <a:lnTo>
                    <a:pt x="63171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339306" y="160207"/>
            <a:ext cx="3556653" cy="1195457"/>
            <a:chOff x="2339306" y="160207"/>
            <a:chExt cx="3556653" cy="1195457"/>
          </a:xfrm>
        </p:grpSpPr>
        <p:sp>
          <p:nvSpPr>
            <p:cNvPr id="2" name="Freeform 1"/>
            <p:cNvSpPr/>
            <p:nvPr/>
          </p:nvSpPr>
          <p:spPr>
            <a:xfrm>
              <a:off x="2339306" y="160207"/>
              <a:ext cx="437336" cy="871586"/>
            </a:xfrm>
            <a:custGeom>
              <a:avLst/>
              <a:gdLst/>
              <a:ahLst/>
              <a:cxnLst/>
              <a:rect l="0" t="0" r="0" b="0"/>
              <a:pathLst>
                <a:path w="437336" h="871586">
                  <a:moveTo>
                    <a:pt x="429688" y="166176"/>
                  </a:moveTo>
                  <a:lnTo>
                    <a:pt x="414047" y="139790"/>
                  </a:lnTo>
                  <a:lnTo>
                    <a:pt x="394844" y="82864"/>
                  </a:lnTo>
                  <a:lnTo>
                    <a:pt x="381447" y="64418"/>
                  </a:lnTo>
                  <a:lnTo>
                    <a:pt x="344250" y="33512"/>
                  </a:lnTo>
                  <a:lnTo>
                    <a:pt x="281206" y="9265"/>
                  </a:lnTo>
                  <a:lnTo>
                    <a:pt x="225923" y="0"/>
                  </a:lnTo>
                  <a:lnTo>
                    <a:pt x="171113" y="13812"/>
                  </a:lnTo>
                  <a:lnTo>
                    <a:pt x="114444" y="38212"/>
                  </a:lnTo>
                  <a:lnTo>
                    <a:pt x="54192" y="84193"/>
                  </a:lnTo>
                  <a:lnTo>
                    <a:pt x="25712" y="119788"/>
                  </a:lnTo>
                  <a:lnTo>
                    <a:pt x="8045" y="159970"/>
                  </a:lnTo>
                  <a:lnTo>
                    <a:pt x="0" y="215470"/>
                  </a:lnTo>
                  <a:lnTo>
                    <a:pt x="1531" y="268373"/>
                  </a:lnTo>
                  <a:lnTo>
                    <a:pt x="17200" y="323697"/>
                  </a:lnTo>
                  <a:lnTo>
                    <a:pt x="41150" y="363018"/>
                  </a:lnTo>
                  <a:lnTo>
                    <a:pt x="74000" y="393661"/>
                  </a:lnTo>
                  <a:lnTo>
                    <a:pt x="103981" y="415163"/>
                  </a:lnTo>
                  <a:lnTo>
                    <a:pt x="127782" y="423066"/>
                  </a:lnTo>
                  <a:lnTo>
                    <a:pt x="187767" y="434622"/>
                  </a:lnTo>
                  <a:lnTo>
                    <a:pt x="240915" y="427649"/>
                  </a:lnTo>
                  <a:lnTo>
                    <a:pt x="279389" y="415225"/>
                  </a:lnTo>
                  <a:lnTo>
                    <a:pt x="300887" y="402037"/>
                  </a:lnTo>
                  <a:lnTo>
                    <a:pt x="348446" y="344608"/>
                  </a:lnTo>
                  <a:lnTo>
                    <a:pt x="389868" y="281941"/>
                  </a:lnTo>
                  <a:lnTo>
                    <a:pt x="422471" y="218814"/>
                  </a:lnTo>
                  <a:lnTo>
                    <a:pt x="431550" y="197760"/>
                  </a:lnTo>
                  <a:lnTo>
                    <a:pt x="434439" y="195420"/>
                  </a:lnTo>
                  <a:lnTo>
                    <a:pt x="436365" y="198540"/>
                  </a:lnTo>
                  <a:lnTo>
                    <a:pt x="437335" y="214485"/>
                  </a:lnTo>
                  <a:lnTo>
                    <a:pt x="431545" y="265969"/>
                  </a:lnTo>
                  <a:lnTo>
                    <a:pt x="430239" y="318187"/>
                  </a:lnTo>
                  <a:lnTo>
                    <a:pt x="429851" y="378112"/>
                  </a:lnTo>
                  <a:lnTo>
                    <a:pt x="429737" y="434083"/>
                  </a:lnTo>
                  <a:lnTo>
                    <a:pt x="429698" y="494916"/>
                  </a:lnTo>
                  <a:lnTo>
                    <a:pt x="429691" y="549020"/>
                  </a:lnTo>
                  <a:lnTo>
                    <a:pt x="429689" y="598326"/>
                  </a:lnTo>
                  <a:lnTo>
                    <a:pt x="429689" y="653749"/>
                  </a:lnTo>
                  <a:lnTo>
                    <a:pt x="429689" y="703446"/>
                  </a:lnTo>
                  <a:lnTo>
                    <a:pt x="429688" y="753396"/>
                  </a:lnTo>
                  <a:lnTo>
                    <a:pt x="428519" y="813101"/>
                  </a:lnTo>
                  <a:lnTo>
                    <a:pt x="423623" y="846458"/>
                  </a:lnTo>
                  <a:lnTo>
                    <a:pt x="429688" y="87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16393" y="739738"/>
              <a:ext cx="460119" cy="615926"/>
            </a:xfrm>
            <a:custGeom>
              <a:avLst/>
              <a:gdLst/>
              <a:ahLst/>
              <a:cxnLst/>
              <a:rect l="0" t="0" r="0" b="0"/>
              <a:pathLst>
                <a:path w="460119" h="615926">
                  <a:moveTo>
                    <a:pt x="379026" y="155184"/>
                  </a:moveTo>
                  <a:lnTo>
                    <a:pt x="390205" y="138416"/>
                  </a:lnTo>
                  <a:lnTo>
                    <a:pt x="397156" y="105632"/>
                  </a:lnTo>
                  <a:lnTo>
                    <a:pt x="388038" y="66282"/>
                  </a:lnTo>
                  <a:lnTo>
                    <a:pt x="370518" y="36166"/>
                  </a:lnTo>
                  <a:lnTo>
                    <a:pt x="354188" y="23128"/>
                  </a:lnTo>
                  <a:lnTo>
                    <a:pt x="309519" y="5226"/>
                  </a:lnTo>
                  <a:lnTo>
                    <a:pt x="248400" y="0"/>
                  </a:lnTo>
                  <a:lnTo>
                    <a:pt x="204362" y="7298"/>
                  </a:lnTo>
                  <a:lnTo>
                    <a:pt x="162847" y="24928"/>
                  </a:lnTo>
                  <a:lnTo>
                    <a:pt x="105933" y="71827"/>
                  </a:lnTo>
                  <a:lnTo>
                    <a:pt x="85070" y="108389"/>
                  </a:lnTo>
                  <a:lnTo>
                    <a:pt x="71480" y="148857"/>
                  </a:lnTo>
                  <a:lnTo>
                    <a:pt x="69984" y="173429"/>
                  </a:lnTo>
                  <a:lnTo>
                    <a:pt x="75550" y="234579"/>
                  </a:lnTo>
                  <a:lnTo>
                    <a:pt x="90366" y="261506"/>
                  </a:lnTo>
                  <a:lnTo>
                    <a:pt x="119453" y="291566"/>
                  </a:lnTo>
                  <a:lnTo>
                    <a:pt x="139658" y="304706"/>
                  </a:lnTo>
                  <a:lnTo>
                    <a:pt x="164236" y="314445"/>
                  </a:lnTo>
                  <a:lnTo>
                    <a:pt x="187638" y="316433"/>
                  </a:lnTo>
                  <a:lnTo>
                    <a:pt x="231257" y="308178"/>
                  </a:lnTo>
                  <a:lnTo>
                    <a:pt x="257514" y="293062"/>
                  </a:lnTo>
                  <a:lnTo>
                    <a:pt x="310690" y="238576"/>
                  </a:lnTo>
                  <a:lnTo>
                    <a:pt x="354315" y="176167"/>
                  </a:lnTo>
                  <a:lnTo>
                    <a:pt x="360212" y="173852"/>
                  </a:lnTo>
                  <a:lnTo>
                    <a:pt x="365314" y="176988"/>
                  </a:lnTo>
                  <a:lnTo>
                    <a:pt x="374102" y="192951"/>
                  </a:lnTo>
                  <a:lnTo>
                    <a:pt x="392878" y="254726"/>
                  </a:lnTo>
                  <a:lnTo>
                    <a:pt x="414301" y="308684"/>
                  </a:lnTo>
                  <a:lnTo>
                    <a:pt x="434740" y="365171"/>
                  </a:lnTo>
                  <a:lnTo>
                    <a:pt x="452668" y="424559"/>
                  </a:lnTo>
                  <a:lnTo>
                    <a:pt x="460118" y="472865"/>
                  </a:lnTo>
                  <a:lnTo>
                    <a:pt x="457046" y="536000"/>
                  </a:lnTo>
                  <a:lnTo>
                    <a:pt x="445287" y="561912"/>
                  </a:lnTo>
                  <a:lnTo>
                    <a:pt x="437238" y="573735"/>
                  </a:lnTo>
                  <a:lnTo>
                    <a:pt x="415817" y="589991"/>
                  </a:lnTo>
                  <a:lnTo>
                    <a:pt x="369526" y="609959"/>
                  </a:lnTo>
                  <a:lnTo>
                    <a:pt x="326039" y="615925"/>
                  </a:lnTo>
                  <a:lnTo>
                    <a:pt x="274583" y="610706"/>
                  </a:lnTo>
                  <a:lnTo>
                    <a:pt x="211213" y="608462"/>
                  </a:lnTo>
                  <a:lnTo>
                    <a:pt x="167572" y="606985"/>
                  </a:lnTo>
                  <a:lnTo>
                    <a:pt x="120880" y="602429"/>
                  </a:lnTo>
                  <a:lnTo>
                    <a:pt x="72832" y="599624"/>
                  </a:lnTo>
                  <a:lnTo>
                    <a:pt x="21580" y="598046"/>
                  </a:lnTo>
                  <a:lnTo>
                    <a:pt x="0" y="5973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706031" y="652766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10528" y="0"/>
                  </a:moveTo>
                  <a:lnTo>
                    <a:pt x="10528" y="48931"/>
                  </a:lnTo>
                  <a:lnTo>
                    <a:pt x="10528" y="99896"/>
                  </a:lnTo>
                  <a:lnTo>
                    <a:pt x="7409" y="153212"/>
                  </a:lnTo>
                  <a:lnTo>
                    <a:pt x="5314" y="195525"/>
                  </a:lnTo>
                  <a:lnTo>
                    <a:pt x="7041" y="220261"/>
                  </a:lnTo>
                  <a:lnTo>
                    <a:pt x="1738" y="271150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27046" y="810694"/>
              <a:ext cx="305328" cy="21058"/>
            </a:xfrm>
            <a:custGeom>
              <a:avLst/>
              <a:gdLst/>
              <a:ahLst/>
              <a:cxnLst/>
              <a:rect l="0" t="0" r="0" b="0"/>
              <a:pathLst>
                <a:path w="305328" h="21058">
                  <a:moveTo>
                    <a:pt x="305327" y="0"/>
                  </a:moveTo>
                  <a:lnTo>
                    <a:pt x="248063" y="8333"/>
                  </a:lnTo>
                  <a:lnTo>
                    <a:pt x="198672" y="9878"/>
                  </a:lnTo>
                  <a:lnTo>
                    <a:pt x="146994" y="10336"/>
                  </a:lnTo>
                  <a:lnTo>
                    <a:pt x="94637" y="13591"/>
                  </a:lnTo>
                  <a:lnTo>
                    <a:pt x="45198" y="188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21886" y="431668"/>
              <a:ext cx="29391" cy="642239"/>
            </a:xfrm>
            <a:custGeom>
              <a:avLst/>
              <a:gdLst/>
              <a:ahLst/>
              <a:cxnLst/>
              <a:rect l="0" t="0" r="0" b="0"/>
              <a:pathLst>
                <a:path w="29391" h="642239">
                  <a:moveTo>
                    <a:pt x="21057" y="0"/>
                  </a:moveTo>
                  <a:lnTo>
                    <a:pt x="21057" y="52050"/>
                  </a:lnTo>
                  <a:lnTo>
                    <a:pt x="21057" y="101990"/>
                  </a:lnTo>
                  <a:lnTo>
                    <a:pt x="21057" y="160786"/>
                  </a:lnTo>
                  <a:lnTo>
                    <a:pt x="22226" y="217460"/>
                  </a:lnTo>
                  <a:lnTo>
                    <a:pt x="29390" y="273715"/>
                  </a:lnTo>
                  <a:lnTo>
                    <a:pt x="25562" y="329888"/>
                  </a:lnTo>
                  <a:lnTo>
                    <a:pt x="21947" y="386044"/>
                  </a:lnTo>
                  <a:lnTo>
                    <a:pt x="21321" y="431668"/>
                  </a:lnTo>
                  <a:lnTo>
                    <a:pt x="19965" y="493149"/>
                  </a:lnTo>
                  <a:lnTo>
                    <a:pt x="13844" y="549451"/>
                  </a:lnTo>
                  <a:lnTo>
                    <a:pt x="8064" y="611518"/>
                  </a:lnTo>
                  <a:lnTo>
                    <a:pt x="0" y="6422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74570" y="410611"/>
              <a:ext cx="31586" cy="684353"/>
            </a:xfrm>
            <a:custGeom>
              <a:avLst/>
              <a:gdLst/>
              <a:ahLst/>
              <a:cxnLst/>
              <a:rect l="0" t="0" r="0" b="0"/>
              <a:pathLst>
                <a:path w="31586" h="684353">
                  <a:moveTo>
                    <a:pt x="31585" y="0"/>
                  </a:moveTo>
                  <a:lnTo>
                    <a:pt x="31585" y="52050"/>
                  </a:lnTo>
                  <a:lnTo>
                    <a:pt x="31585" y="101990"/>
                  </a:lnTo>
                  <a:lnTo>
                    <a:pt x="31585" y="160786"/>
                  </a:lnTo>
                  <a:lnTo>
                    <a:pt x="24349" y="220970"/>
                  </a:lnTo>
                  <a:lnTo>
                    <a:pt x="22032" y="281372"/>
                  </a:lnTo>
                  <a:lnTo>
                    <a:pt x="20175" y="330464"/>
                  </a:lnTo>
                  <a:lnTo>
                    <a:pt x="12781" y="388974"/>
                  </a:lnTo>
                  <a:lnTo>
                    <a:pt x="10973" y="445592"/>
                  </a:lnTo>
                  <a:lnTo>
                    <a:pt x="3380" y="505345"/>
                  </a:lnTo>
                  <a:lnTo>
                    <a:pt x="1001" y="566842"/>
                  </a:lnTo>
                  <a:lnTo>
                    <a:pt x="296" y="621978"/>
                  </a:lnTo>
                  <a:lnTo>
                    <a:pt x="0" y="6843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64124" y="600124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48655" y="2340"/>
                  </a:lnTo>
                  <a:lnTo>
                    <a:pt x="91192" y="16666"/>
                  </a:lnTo>
                  <a:lnTo>
                    <a:pt x="35041" y="2577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64124" y="732869"/>
              <a:ext cx="231628" cy="14655"/>
            </a:xfrm>
            <a:custGeom>
              <a:avLst/>
              <a:gdLst/>
              <a:ahLst/>
              <a:cxnLst/>
              <a:rect l="0" t="0" r="0" b="0"/>
              <a:pathLst>
                <a:path w="231628" h="14655">
                  <a:moveTo>
                    <a:pt x="231627" y="14654"/>
                  </a:moveTo>
                  <a:lnTo>
                    <a:pt x="173010" y="0"/>
                  </a:lnTo>
                  <a:lnTo>
                    <a:pt x="111600" y="2097"/>
                  </a:lnTo>
                  <a:lnTo>
                    <a:pt x="53197" y="3725"/>
                  </a:lnTo>
                  <a:lnTo>
                    <a:pt x="0" y="41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14667" y="336911"/>
              <a:ext cx="781292" cy="692603"/>
            </a:xfrm>
            <a:custGeom>
              <a:avLst/>
              <a:gdLst/>
              <a:ahLst/>
              <a:cxnLst/>
              <a:rect l="0" t="0" r="0" b="0"/>
              <a:pathLst>
                <a:path w="781292" h="692603">
                  <a:moveTo>
                    <a:pt x="202224" y="0"/>
                  </a:moveTo>
                  <a:lnTo>
                    <a:pt x="172916" y="34898"/>
                  </a:lnTo>
                  <a:lnTo>
                    <a:pt x="138891" y="89878"/>
                  </a:lnTo>
                  <a:lnTo>
                    <a:pt x="131926" y="98524"/>
                  </a:lnTo>
                  <a:lnTo>
                    <a:pt x="128452" y="99608"/>
                  </a:lnTo>
                  <a:lnTo>
                    <a:pt x="127306" y="95651"/>
                  </a:lnTo>
                  <a:lnTo>
                    <a:pt x="127713" y="88334"/>
                  </a:lnTo>
                  <a:lnTo>
                    <a:pt x="137522" y="73965"/>
                  </a:lnTo>
                  <a:lnTo>
                    <a:pt x="195605" y="23276"/>
                  </a:lnTo>
                  <a:lnTo>
                    <a:pt x="221509" y="10345"/>
                  </a:lnTo>
                  <a:lnTo>
                    <a:pt x="248619" y="4598"/>
                  </a:lnTo>
                  <a:lnTo>
                    <a:pt x="295779" y="6952"/>
                  </a:lnTo>
                  <a:lnTo>
                    <a:pt x="341208" y="20647"/>
                  </a:lnTo>
                  <a:lnTo>
                    <a:pt x="381669" y="46236"/>
                  </a:lnTo>
                  <a:lnTo>
                    <a:pt x="433673" y="103126"/>
                  </a:lnTo>
                  <a:lnTo>
                    <a:pt x="446640" y="119534"/>
                  </a:lnTo>
                  <a:lnTo>
                    <a:pt x="468319" y="174535"/>
                  </a:lnTo>
                  <a:lnTo>
                    <a:pt x="479289" y="231609"/>
                  </a:lnTo>
                  <a:lnTo>
                    <a:pt x="484359" y="283614"/>
                  </a:lnTo>
                  <a:lnTo>
                    <a:pt x="478836" y="343109"/>
                  </a:lnTo>
                  <a:lnTo>
                    <a:pt x="473412" y="399921"/>
                  </a:lnTo>
                  <a:lnTo>
                    <a:pt x="455834" y="456203"/>
                  </a:lnTo>
                  <a:lnTo>
                    <a:pt x="429831" y="512381"/>
                  </a:lnTo>
                  <a:lnTo>
                    <a:pt x="402165" y="565419"/>
                  </a:lnTo>
                  <a:lnTo>
                    <a:pt x="351809" y="628317"/>
                  </a:lnTo>
                  <a:lnTo>
                    <a:pt x="316389" y="659116"/>
                  </a:lnTo>
                  <a:lnTo>
                    <a:pt x="254722" y="687187"/>
                  </a:lnTo>
                  <a:lnTo>
                    <a:pt x="206470" y="692602"/>
                  </a:lnTo>
                  <a:lnTo>
                    <a:pt x="147720" y="688617"/>
                  </a:lnTo>
                  <a:lnTo>
                    <a:pt x="102626" y="680027"/>
                  </a:lnTo>
                  <a:lnTo>
                    <a:pt x="61449" y="658894"/>
                  </a:lnTo>
                  <a:lnTo>
                    <a:pt x="25202" y="624817"/>
                  </a:lnTo>
                  <a:lnTo>
                    <a:pt x="3414" y="590673"/>
                  </a:lnTo>
                  <a:lnTo>
                    <a:pt x="0" y="569018"/>
                  </a:lnTo>
                  <a:lnTo>
                    <a:pt x="7341" y="526520"/>
                  </a:lnTo>
                  <a:lnTo>
                    <a:pt x="22298" y="500457"/>
                  </a:lnTo>
                  <a:lnTo>
                    <a:pt x="52726" y="477917"/>
                  </a:lnTo>
                  <a:lnTo>
                    <a:pt x="107191" y="453732"/>
                  </a:lnTo>
                  <a:lnTo>
                    <a:pt x="131911" y="447324"/>
                  </a:lnTo>
                  <a:lnTo>
                    <a:pt x="182950" y="444886"/>
                  </a:lnTo>
                  <a:lnTo>
                    <a:pt x="232258" y="451053"/>
                  </a:lnTo>
                  <a:lnTo>
                    <a:pt x="292491" y="461459"/>
                  </a:lnTo>
                  <a:lnTo>
                    <a:pt x="349776" y="482224"/>
                  </a:lnTo>
                  <a:lnTo>
                    <a:pt x="412597" y="509989"/>
                  </a:lnTo>
                  <a:lnTo>
                    <a:pt x="466091" y="534054"/>
                  </a:lnTo>
                  <a:lnTo>
                    <a:pt x="521718" y="556008"/>
                  </a:lnTo>
                  <a:lnTo>
                    <a:pt x="583462" y="589795"/>
                  </a:lnTo>
                  <a:lnTo>
                    <a:pt x="637839" y="612122"/>
                  </a:lnTo>
                  <a:lnTo>
                    <a:pt x="699316" y="628322"/>
                  </a:lnTo>
                  <a:lnTo>
                    <a:pt x="753660" y="636630"/>
                  </a:lnTo>
                  <a:lnTo>
                    <a:pt x="781291" y="6422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611274" y="1316062"/>
            <a:ext cx="1905660" cy="473783"/>
            <a:chOff x="3611274" y="1316062"/>
            <a:chExt cx="1905660" cy="473783"/>
          </a:xfrm>
        </p:grpSpPr>
        <p:sp>
          <p:nvSpPr>
            <p:cNvPr id="12" name="Freeform 11"/>
            <p:cNvSpPr/>
            <p:nvPr/>
          </p:nvSpPr>
          <p:spPr>
            <a:xfrm>
              <a:off x="3611274" y="1579274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30896" y="10529"/>
                  </a:lnTo>
                  <a:lnTo>
                    <a:pt x="69486" y="3293"/>
                  </a:lnTo>
                  <a:lnTo>
                    <a:pt x="20442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979772" y="1379233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10528" y="0"/>
                  </a:moveTo>
                  <a:lnTo>
                    <a:pt x="2195" y="57264"/>
                  </a:lnTo>
                  <a:lnTo>
                    <a:pt x="650" y="106654"/>
                  </a:lnTo>
                  <a:lnTo>
                    <a:pt x="5717" y="164567"/>
                  </a:lnTo>
                  <a:lnTo>
                    <a:pt x="3513" y="215657"/>
                  </a:lnTo>
                  <a:lnTo>
                    <a:pt x="1041" y="269659"/>
                  </a:lnTo>
                  <a:lnTo>
                    <a:pt x="308" y="322704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11399" y="1316062"/>
              <a:ext cx="10529" cy="473783"/>
            </a:xfrm>
            <a:custGeom>
              <a:avLst/>
              <a:gdLst/>
              <a:ahLst/>
              <a:cxnLst/>
              <a:rect l="0" t="0" r="0" b="0"/>
              <a:pathLst>
                <a:path w="10529" h="473783">
                  <a:moveTo>
                    <a:pt x="10528" y="0"/>
                  </a:moveTo>
                  <a:lnTo>
                    <a:pt x="10528" y="60383"/>
                  </a:lnTo>
                  <a:lnTo>
                    <a:pt x="10528" y="111868"/>
                  </a:lnTo>
                  <a:lnTo>
                    <a:pt x="10528" y="166117"/>
                  </a:lnTo>
                  <a:lnTo>
                    <a:pt x="10528" y="209530"/>
                  </a:lnTo>
                  <a:lnTo>
                    <a:pt x="10528" y="271093"/>
                  </a:lnTo>
                  <a:lnTo>
                    <a:pt x="7408" y="331883"/>
                  </a:lnTo>
                  <a:lnTo>
                    <a:pt x="1463" y="389211"/>
                  </a:lnTo>
                  <a:lnTo>
                    <a:pt x="289" y="451011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927336" y="1473989"/>
              <a:ext cx="157929" cy="16306"/>
            </a:xfrm>
            <a:custGeom>
              <a:avLst/>
              <a:gdLst/>
              <a:ahLst/>
              <a:cxnLst/>
              <a:rect l="0" t="0" r="0" b="0"/>
              <a:pathLst>
                <a:path w="157929" h="16306">
                  <a:moveTo>
                    <a:pt x="157928" y="0"/>
                  </a:moveTo>
                  <a:lnTo>
                    <a:pt x="99311" y="9065"/>
                  </a:lnTo>
                  <a:lnTo>
                    <a:pt x="46307" y="1630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274777" y="1358176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60383"/>
                  </a:lnTo>
                  <a:lnTo>
                    <a:pt x="0" y="121226"/>
                  </a:lnTo>
                  <a:lnTo>
                    <a:pt x="1170" y="166182"/>
                  </a:lnTo>
                  <a:lnTo>
                    <a:pt x="5589" y="209559"/>
                  </a:lnTo>
                  <a:lnTo>
                    <a:pt x="8333" y="252235"/>
                  </a:lnTo>
                  <a:lnTo>
                    <a:pt x="12997" y="312602"/>
                  </a:lnTo>
                  <a:lnTo>
                    <a:pt x="18669" y="358175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95875" y="1347647"/>
              <a:ext cx="21059" cy="421141"/>
            </a:xfrm>
            <a:custGeom>
              <a:avLst/>
              <a:gdLst/>
              <a:ahLst/>
              <a:cxnLst/>
              <a:rect l="0" t="0" r="0" b="0"/>
              <a:pathLst>
                <a:path w="21059" h="421141">
                  <a:moveTo>
                    <a:pt x="0" y="0"/>
                  </a:moveTo>
                  <a:lnTo>
                    <a:pt x="0" y="52050"/>
                  </a:lnTo>
                  <a:lnTo>
                    <a:pt x="3120" y="101990"/>
                  </a:lnTo>
                  <a:lnTo>
                    <a:pt x="8333" y="155782"/>
                  </a:lnTo>
                  <a:lnTo>
                    <a:pt x="12998" y="214224"/>
                  </a:lnTo>
                  <a:lnTo>
                    <a:pt x="19466" y="275893"/>
                  </a:lnTo>
                  <a:lnTo>
                    <a:pt x="20743" y="334304"/>
                  </a:lnTo>
                  <a:lnTo>
                    <a:pt x="20996" y="391596"/>
                  </a:lnTo>
                  <a:lnTo>
                    <a:pt x="21058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815166" y="2410180"/>
            <a:ext cx="975094" cy="906297"/>
            <a:chOff x="2815166" y="2410180"/>
            <a:chExt cx="975094" cy="906297"/>
          </a:xfrm>
        </p:grpSpPr>
        <p:sp>
          <p:nvSpPr>
            <p:cNvPr id="19" name="Freeform 18"/>
            <p:cNvSpPr/>
            <p:nvPr/>
          </p:nvSpPr>
          <p:spPr>
            <a:xfrm>
              <a:off x="2815166" y="2410180"/>
              <a:ext cx="268261" cy="590442"/>
            </a:xfrm>
            <a:custGeom>
              <a:avLst/>
              <a:gdLst/>
              <a:ahLst/>
              <a:cxnLst/>
              <a:rect l="0" t="0" r="0" b="0"/>
              <a:pathLst>
                <a:path w="268261" h="590442">
                  <a:moveTo>
                    <a:pt x="227569" y="169301"/>
                  </a:moveTo>
                  <a:lnTo>
                    <a:pt x="251289" y="125339"/>
                  </a:lnTo>
                  <a:lnTo>
                    <a:pt x="252539" y="102189"/>
                  </a:lnTo>
                  <a:lnTo>
                    <a:pt x="248026" y="77473"/>
                  </a:lnTo>
                  <a:lnTo>
                    <a:pt x="232331" y="44997"/>
                  </a:lnTo>
                  <a:lnTo>
                    <a:pt x="211693" y="20036"/>
                  </a:lnTo>
                  <a:lnTo>
                    <a:pt x="193607" y="5085"/>
                  </a:lnTo>
                  <a:lnTo>
                    <a:pt x="170751" y="0"/>
                  </a:lnTo>
                  <a:lnTo>
                    <a:pt x="144995" y="2810"/>
                  </a:lnTo>
                  <a:lnTo>
                    <a:pt x="106527" y="17545"/>
                  </a:lnTo>
                  <a:lnTo>
                    <a:pt x="79271" y="37899"/>
                  </a:lnTo>
                  <a:lnTo>
                    <a:pt x="41909" y="91383"/>
                  </a:lnTo>
                  <a:lnTo>
                    <a:pt x="9636" y="153928"/>
                  </a:lnTo>
                  <a:lnTo>
                    <a:pt x="0" y="202571"/>
                  </a:lnTo>
                  <a:lnTo>
                    <a:pt x="2333" y="265821"/>
                  </a:lnTo>
                  <a:lnTo>
                    <a:pt x="22465" y="314969"/>
                  </a:lnTo>
                  <a:lnTo>
                    <a:pt x="43315" y="346603"/>
                  </a:lnTo>
                  <a:lnTo>
                    <a:pt x="71200" y="370144"/>
                  </a:lnTo>
                  <a:lnTo>
                    <a:pt x="91391" y="380618"/>
                  </a:lnTo>
                  <a:lnTo>
                    <a:pt x="128079" y="387501"/>
                  </a:lnTo>
                  <a:lnTo>
                    <a:pt x="148646" y="382873"/>
                  </a:lnTo>
                  <a:lnTo>
                    <a:pt x="180914" y="360837"/>
                  </a:lnTo>
                  <a:lnTo>
                    <a:pt x="223969" y="314490"/>
                  </a:lnTo>
                  <a:lnTo>
                    <a:pt x="247690" y="255434"/>
                  </a:lnTo>
                  <a:lnTo>
                    <a:pt x="264881" y="199968"/>
                  </a:lnTo>
                  <a:lnTo>
                    <a:pt x="268260" y="171499"/>
                  </a:lnTo>
                  <a:lnTo>
                    <a:pt x="268092" y="195429"/>
                  </a:lnTo>
                  <a:lnTo>
                    <a:pt x="261267" y="255917"/>
                  </a:lnTo>
                  <a:lnTo>
                    <a:pt x="259781" y="309999"/>
                  </a:lnTo>
                  <a:lnTo>
                    <a:pt x="256221" y="370477"/>
                  </a:lnTo>
                  <a:lnTo>
                    <a:pt x="247757" y="423491"/>
                  </a:lnTo>
                  <a:lnTo>
                    <a:pt x="240006" y="484024"/>
                  </a:lnTo>
                  <a:lnTo>
                    <a:pt x="237305" y="542731"/>
                  </a:lnTo>
                  <a:lnTo>
                    <a:pt x="227569" y="590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69077" y="2805792"/>
              <a:ext cx="293218" cy="510685"/>
            </a:xfrm>
            <a:custGeom>
              <a:avLst/>
              <a:gdLst/>
              <a:ahLst/>
              <a:cxnLst/>
              <a:rect l="0" t="0" r="0" b="0"/>
              <a:pathLst>
                <a:path w="293218" h="510685">
                  <a:moveTo>
                    <a:pt x="231627" y="79016"/>
                  </a:moveTo>
                  <a:lnTo>
                    <a:pt x="222052" y="47734"/>
                  </a:lnTo>
                  <a:lnTo>
                    <a:pt x="192224" y="9328"/>
                  </a:lnTo>
                  <a:lnTo>
                    <a:pt x="169271" y="1250"/>
                  </a:lnTo>
                  <a:lnTo>
                    <a:pt x="140743" y="0"/>
                  </a:lnTo>
                  <a:lnTo>
                    <a:pt x="100713" y="12450"/>
                  </a:lnTo>
                  <a:lnTo>
                    <a:pt x="57399" y="44398"/>
                  </a:lnTo>
                  <a:lnTo>
                    <a:pt x="41054" y="70708"/>
                  </a:lnTo>
                  <a:lnTo>
                    <a:pt x="17763" y="131854"/>
                  </a:lnTo>
                  <a:lnTo>
                    <a:pt x="12672" y="168891"/>
                  </a:lnTo>
                  <a:lnTo>
                    <a:pt x="17721" y="192660"/>
                  </a:lnTo>
                  <a:lnTo>
                    <a:pt x="22342" y="203911"/>
                  </a:lnTo>
                  <a:lnTo>
                    <a:pt x="36836" y="219533"/>
                  </a:lnTo>
                  <a:lnTo>
                    <a:pt x="45615" y="225336"/>
                  </a:lnTo>
                  <a:lnTo>
                    <a:pt x="85915" y="233504"/>
                  </a:lnTo>
                  <a:lnTo>
                    <a:pt x="108765" y="229176"/>
                  </a:lnTo>
                  <a:lnTo>
                    <a:pt x="157216" y="206891"/>
                  </a:lnTo>
                  <a:lnTo>
                    <a:pt x="217425" y="145962"/>
                  </a:lnTo>
                  <a:lnTo>
                    <a:pt x="233008" y="119129"/>
                  </a:lnTo>
                  <a:lnTo>
                    <a:pt x="237227" y="117456"/>
                  </a:lnTo>
                  <a:lnTo>
                    <a:pt x="241210" y="121020"/>
                  </a:lnTo>
                  <a:lnTo>
                    <a:pt x="263130" y="183020"/>
                  </a:lnTo>
                  <a:lnTo>
                    <a:pt x="277234" y="237340"/>
                  </a:lnTo>
                  <a:lnTo>
                    <a:pt x="287774" y="287234"/>
                  </a:lnTo>
                  <a:lnTo>
                    <a:pt x="292717" y="339062"/>
                  </a:lnTo>
                  <a:lnTo>
                    <a:pt x="293217" y="399401"/>
                  </a:lnTo>
                  <a:lnTo>
                    <a:pt x="285101" y="434038"/>
                  </a:lnTo>
                  <a:lnTo>
                    <a:pt x="274501" y="451663"/>
                  </a:lnTo>
                  <a:lnTo>
                    <a:pt x="249789" y="474739"/>
                  </a:lnTo>
                  <a:lnTo>
                    <a:pt x="214652" y="490805"/>
                  </a:lnTo>
                  <a:lnTo>
                    <a:pt x="152452" y="498309"/>
                  </a:lnTo>
                  <a:lnTo>
                    <a:pt x="102363" y="500778"/>
                  </a:lnTo>
                  <a:lnTo>
                    <a:pt x="42924" y="508381"/>
                  </a:lnTo>
                  <a:lnTo>
                    <a:pt x="0" y="510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21803" y="2742450"/>
              <a:ext cx="168457" cy="26545"/>
            </a:xfrm>
            <a:custGeom>
              <a:avLst/>
              <a:gdLst/>
              <a:ahLst/>
              <a:cxnLst/>
              <a:rect l="0" t="0" r="0" b="0"/>
              <a:pathLst>
                <a:path w="168457" h="26545">
                  <a:moveTo>
                    <a:pt x="168456" y="26544"/>
                  </a:moveTo>
                  <a:lnTo>
                    <a:pt x="151688" y="15366"/>
                  </a:lnTo>
                  <a:lnTo>
                    <a:pt x="93010" y="3669"/>
                  </a:lnTo>
                  <a:lnTo>
                    <a:pt x="67074" y="0"/>
                  </a:lnTo>
                  <a:lnTo>
                    <a:pt x="24947" y="4057"/>
                  </a:lnTo>
                  <a:lnTo>
                    <a:pt x="0" y="54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90217" y="2853222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42114"/>
                  </a:moveTo>
                  <a:lnTo>
                    <a:pt x="135638" y="24156"/>
                  </a:lnTo>
                  <a:lnTo>
                    <a:pt x="84066" y="6965"/>
                  </a:lnTo>
                  <a:lnTo>
                    <a:pt x="23885" y="13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116642" y="2398293"/>
            <a:ext cx="589597" cy="560215"/>
            <a:chOff x="4116642" y="2398293"/>
            <a:chExt cx="589597" cy="560215"/>
          </a:xfrm>
        </p:grpSpPr>
        <p:sp>
          <p:nvSpPr>
            <p:cNvPr id="24" name="Freeform 23"/>
            <p:cNvSpPr/>
            <p:nvPr/>
          </p:nvSpPr>
          <p:spPr>
            <a:xfrm>
              <a:off x="4116642" y="2642653"/>
              <a:ext cx="200043" cy="21057"/>
            </a:xfrm>
            <a:custGeom>
              <a:avLst/>
              <a:gdLst/>
              <a:ahLst/>
              <a:cxnLst/>
              <a:rect l="0" t="0" r="0" b="0"/>
              <a:pathLst>
                <a:path w="200043" h="21057">
                  <a:moveTo>
                    <a:pt x="200042" y="21056"/>
                  </a:moveTo>
                  <a:lnTo>
                    <a:pt x="151111" y="12723"/>
                  </a:lnTo>
                  <a:lnTo>
                    <a:pt x="91980" y="10961"/>
                  </a:lnTo>
                  <a:lnTo>
                    <a:pt x="31514" y="94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82663" y="2398293"/>
              <a:ext cx="323576" cy="560215"/>
            </a:xfrm>
            <a:custGeom>
              <a:avLst/>
              <a:gdLst/>
              <a:ahLst/>
              <a:cxnLst/>
              <a:rect l="0" t="0" r="0" b="0"/>
              <a:pathLst>
                <a:path w="323576" h="560215">
                  <a:moveTo>
                    <a:pt x="323575" y="107489"/>
                  </a:moveTo>
                  <a:lnTo>
                    <a:pt x="304447" y="54784"/>
                  </a:lnTo>
                  <a:lnTo>
                    <a:pt x="293237" y="38831"/>
                  </a:lnTo>
                  <a:lnTo>
                    <a:pt x="262593" y="16696"/>
                  </a:lnTo>
                  <a:lnTo>
                    <a:pt x="229467" y="909"/>
                  </a:lnTo>
                  <a:lnTo>
                    <a:pt x="186247" y="0"/>
                  </a:lnTo>
                  <a:lnTo>
                    <a:pt x="134881" y="11344"/>
                  </a:lnTo>
                  <a:lnTo>
                    <a:pt x="72616" y="41550"/>
                  </a:lnTo>
                  <a:lnTo>
                    <a:pt x="39817" y="67674"/>
                  </a:lnTo>
                  <a:lnTo>
                    <a:pt x="19050" y="97642"/>
                  </a:lnTo>
                  <a:lnTo>
                    <a:pt x="2723" y="140379"/>
                  </a:lnTo>
                  <a:lnTo>
                    <a:pt x="0" y="177935"/>
                  </a:lnTo>
                  <a:lnTo>
                    <a:pt x="7252" y="211810"/>
                  </a:lnTo>
                  <a:lnTo>
                    <a:pt x="30071" y="251578"/>
                  </a:lnTo>
                  <a:lnTo>
                    <a:pt x="62698" y="282310"/>
                  </a:lnTo>
                  <a:lnTo>
                    <a:pt x="88697" y="290472"/>
                  </a:lnTo>
                  <a:lnTo>
                    <a:pt x="133099" y="291948"/>
                  </a:lnTo>
                  <a:lnTo>
                    <a:pt x="184434" y="281966"/>
                  </a:lnTo>
                  <a:lnTo>
                    <a:pt x="217617" y="266550"/>
                  </a:lnTo>
                  <a:lnTo>
                    <a:pt x="266748" y="217538"/>
                  </a:lnTo>
                  <a:lnTo>
                    <a:pt x="299310" y="161568"/>
                  </a:lnTo>
                  <a:lnTo>
                    <a:pt x="303888" y="150560"/>
                  </a:lnTo>
                  <a:lnTo>
                    <a:pt x="308111" y="146732"/>
                  </a:lnTo>
                  <a:lnTo>
                    <a:pt x="312096" y="147689"/>
                  </a:lnTo>
                  <a:lnTo>
                    <a:pt x="315923" y="151837"/>
                  </a:lnTo>
                  <a:lnTo>
                    <a:pt x="322064" y="207756"/>
                  </a:lnTo>
                  <a:lnTo>
                    <a:pt x="323128" y="258990"/>
                  </a:lnTo>
                  <a:lnTo>
                    <a:pt x="323443" y="311216"/>
                  </a:lnTo>
                  <a:lnTo>
                    <a:pt x="323536" y="363734"/>
                  </a:lnTo>
                  <a:lnTo>
                    <a:pt x="323564" y="415170"/>
                  </a:lnTo>
                  <a:lnTo>
                    <a:pt x="323573" y="475065"/>
                  </a:lnTo>
                  <a:lnTo>
                    <a:pt x="323575" y="531957"/>
                  </a:lnTo>
                  <a:lnTo>
                    <a:pt x="323575" y="5602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716352" y="3171223"/>
            <a:ext cx="2200457" cy="734850"/>
            <a:chOff x="2716352" y="3171223"/>
            <a:chExt cx="2200457" cy="734850"/>
          </a:xfrm>
        </p:grpSpPr>
        <p:sp>
          <p:nvSpPr>
            <p:cNvPr id="27" name="Freeform 26"/>
            <p:cNvSpPr/>
            <p:nvPr/>
          </p:nvSpPr>
          <p:spPr>
            <a:xfrm>
              <a:off x="2716352" y="3284891"/>
              <a:ext cx="968623" cy="21025"/>
            </a:xfrm>
            <a:custGeom>
              <a:avLst/>
              <a:gdLst/>
              <a:ahLst/>
              <a:cxnLst/>
              <a:rect l="0" t="0" r="0" b="0"/>
              <a:pathLst>
                <a:path w="968623" h="21025">
                  <a:moveTo>
                    <a:pt x="968622" y="0"/>
                  </a:moveTo>
                  <a:lnTo>
                    <a:pt x="913481" y="14654"/>
                  </a:lnTo>
                  <a:lnTo>
                    <a:pt x="855348" y="19792"/>
                  </a:lnTo>
                  <a:lnTo>
                    <a:pt x="805858" y="20682"/>
                  </a:lnTo>
                  <a:lnTo>
                    <a:pt x="752979" y="20945"/>
                  </a:lnTo>
                  <a:lnTo>
                    <a:pt x="695718" y="21024"/>
                  </a:lnTo>
                  <a:lnTo>
                    <a:pt x="636381" y="17931"/>
                  </a:lnTo>
                  <a:lnTo>
                    <a:pt x="584929" y="11991"/>
                  </a:lnTo>
                  <a:lnTo>
                    <a:pt x="529706" y="10817"/>
                  </a:lnTo>
                  <a:lnTo>
                    <a:pt x="473737" y="10586"/>
                  </a:lnTo>
                  <a:lnTo>
                    <a:pt x="417621" y="10540"/>
                  </a:lnTo>
                  <a:lnTo>
                    <a:pt x="354241" y="9361"/>
                  </a:lnTo>
                  <a:lnTo>
                    <a:pt x="295448" y="2195"/>
                  </a:lnTo>
                  <a:lnTo>
                    <a:pt x="233185" y="434"/>
                  </a:lnTo>
                  <a:lnTo>
                    <a:pt x="187505" y="5718"/>
                  </a:lnTo>
                  <a:lnTo>
                    <a:pt x="127567" y="9103"/>
                  </a:lnTo>
                  <a:lnTo>
                    <a:pt x="74712" y="10106"/>
                  </a:lnTo>
                  <a:lnTo>
                    <a:pt x="13074" y="1047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929853" y="3445520"/>
              <a:ext cx="271895" cy="460553"/>
            </a:xfrm>
            <a:custGeom>
              <a:avLst/>
              <a:gdLst/>
              <a:ahLst/>
              <a:cxnLst/>
              <a:rect l="0" t="0" r="0" b="0"/>
              <a:pathLst>
                <a:path w="271895" h="460553">
                  <a:moveTo>
                    <a:pt x="260281" y="81526"/>
                  </a:moveTo>
                  <a:lnTo>
                    <a:pt x="230973" y="43153"/>
                  </a:lnTo>
                  <a:lnTo>
                    <a:pt x="205194" y="21933"/>
                  </a:lnTo>
                  <a:lnTo>
                    <a:pt x="169740" y="6417"/>
                  </a:lnTo>
                  <a:lnTo>
                    <a:pt x="129599" y="0"/>
                  </a:lnTo>
                  <a:lnTo>
                    <a:pt x="88070" y="9278"/>
                  </a:lnTo>
                  <a:lnTo>
                    <a:pt x="41691" y="40609"/>
                  </a:lnTo>
                  <a:lnTo>
                    <a:pt x="17569" y="64463"/>
                  </a:lnTo>
                  <a:lnTo>
                    <a:pt x="6960" y="83301"/>
                  </a:lnTo>
                  <a:lnTo>
                    <a:pt x="0" y="119227"/>
                  </a:lnTo>
                  <a:lnTo>
                    <a:pt x="3527" y="159507"/>
                  </a:lnTo>
                  <a:lnTo>
                    <a:pt x="17570" y="195489"/>
                  </a:lnTo>
                  <a:lnTo>
                    <a:pt x="36548" y="222788"/>
                  </a:lnTo>
                  <a:lnTo>
                    <a:pt x="62579" y="240105"/>
                  </a:lnTo>
                  <a:lnTo>
                    <a:pt x="82336" y="242473"/>
                  </a:lnTo>
                  <a:lnTo>
                    <a:pt x="129205" y="234461"/>
                  </a:lnTo>
                  <a:lnTo>
                    <a:pt x="164122" y="219387"/>
                  </a:lnTo>
                  <a:lnTo>
                    <a:pt x="222984" y="170506"/>
                  </a:lnTo>
                  <a:lnTo>
                    <a:pt x="270681" y="109264"/>
                  </a:lnTo>
                  <a:lnTo>
                    <a:pt x="271894" y="110547"/>
                  </a:lnTo>
                  <a:lnTo>
                    <a:pt x="263717" y="162774"/>
                  </a:lnTo>
                  <a:lnTo>
                    <a:pt x="257841" y="215382"/>
                  </a:lnTo>
                  <a:lnTo>
                    <a:pt x="251351" y="271093"/>
                  </a:lnTo>
                  <a:lnTo>
                    <a:pt x="244637" y="321228"/>
                  </a:lnTo>
                  <a:lnTo>
                    <a:pt x="239124" y="382166"/>
                  </a:lnTo>
                  <a:lnTo>
                    <a:pt x="231102" y="433023"/>
                  </a:lnTo>
                  <a:lnTo>
                    <a:pt x="228696" y="4605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58798" y="3171223"/>
              <a:ext cx="558011" cy="18912"/>
            </a:xfrm>
            <a:custGeom>
              <a:avLst/>
              <a:gdLst/>
              <a:ahLst/>
              <a:cxnLst/>
              <a:rect l="0" t="0" r="0" b="0"/>
              <a:pathLst>
                <a:path w="558011" h="18912">
                  <a:moveTo>
                    <a:pt x="558010" y="8383"/>
                  </a:moveTo>
                  <a:lnTo>
                    <a:pt x="509080" y="8383"/>
                  </a:lnTo>
                  <a:lnTo>
                    <a:pt x="449949" y="2794"/>
                  </a:lnTo>
                  <a:lnTo>
                    <a:pt x="394378" y="0"/>
                  </a:lnTo>
                  <a:lnTo>
                    <a:pt x="342154" y="6380"/>
                  </a:lnTo>
                  <a:lnTo>
                    <a:pt x="290112" y="7790"/>
                  </a:lnTo>
                  <a:lnTo>
                    <a:pt x="230238" y="8207"/>
                  </a:lnTo>
                  <a:lnTo>
                    <a:pt x="168044" y="8331"/>
                  </a:lnTo>
                  <a:lnTo>
                    <a:pt x="114521" y="11487"/>
                  </a:lnTo>
                  <a:lnTo>
                    <a:pt x="53817" y="17445"/>
                  </a:lnTo>
                  <a:lnTo>
                    <a:pt x="0" y="18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56331" y="3293144"/>
              <a:ext cx="260437" cy="202318"/>
            </a:xfrm>
            <a:custGeom>
              <a:avLst/>
              <a:gdLst/>
              <a:ahLst/>
              <a:cxnLst/>
              <a:rect l="0" t="0" r="0" b="0"/>
              <a:pathLst>
                <a:path w="260437" h="202318">
                  <a:moveTo>
                    <a:pt x="260436" y="65446"/>
                  </a:moveTo>
                  <a:lnTo>
                    <a:pt x="211535" y="22784"/>
                  </a:lnTo>
                  <a:lnTo>
                    <a:pt x="160829" y="737"/>
                  </a:lnTo>
                  <a:lnTo>
                    <a:pt x="114069" y="0"/>
                  </a:lnTo>
                  <a:lnTo>
                    <a:pt x="74348" y="7190"/>
                  </a:lnTo>
                  <a:lnTo>
                    <a:pt x="54508" y="19668"/>
                  </a:lnTo>
                  <a:lnTo>
                    <a:pt x="22706" y="56274"/>
                  </a:lnTo>
                  <a:lnTo>
                    <a:pt x="6593" y="86905"/>
                  </a:lnTo>
                  <a:lnTo>
                    <a:pt x="0" y="129386"/>
                  </a:lnTo>
                  <a:lnTo>
                    <a:pt x="5922" y="184264"/>
                  </a:lnTo>
                  <a:lnTo>
                    <a:pt x="7751" y="2023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27253" y="3394828"/>
              <a:ext cx="190604" cy="458603"/>
            </a:xfrm>
            <a:custGeom>
              <a:avLst/>
              <a:gdLst/>
              <a:ahLst/>
              <a:cxnLst/>
              <a:rect l="0" t="0" r="0" b="0"/>
              <a:pathLst>
                <a:path w="190604" h="458603">
                  <a:moveTo>
                    <a:pt x="0" y="142747"/>
                  </a:moveTo>
                  <a:lnTo>
                    <a:pt x="42692" y="139627"/>
                  </a:lnTo>
                  <a:lnTo>
                    <a:pt x="73871" y="128174"/>
                  </a:lnTo>
                  <a:lnTo>
                    <a:pt x="115848" y="97754"/>
                  </a:lnTo>
                  <a:lnTo>
                    <a:pt x="149529" y="56781"/>
                  </a:lnTo>
                  <a:lnTo>
                    <a:pt x="185822" y="2326"/>
                  </a:lnTo>
                  <a:lnTo>
                    <a:pt x="189392" y="0"/>
                  </a:lnTo>
                  <a:lnTo>
                    <a:pt x="190603" y="1958"/>
                  </a:lnTo>
                  <a:lnTo>
                    <a:pt x="188487" y="50464"/>
                  </a:lnTo>
                  <a:lnTo>
                    <a:pt x="182321" y="104485"/>
                  </a:lnTo>
                  <a:lnTo>
                    <a:pt x="178804" y="163775"/>
                  </a:lnTo>
                  <a:lnTo>
                    <a:pt x="172042" y="221247"/>
                  </a:lnTo>
                  <a:lnTo>
                    <a:pt x="168349" y="284419"/>
                  </a:lnTo>
                  <a:lnTo>
                    <a:pt x="160333" y="345816"/>
                  </a:lnTo>
                  <a:lnTo>
                    <a:pt x="158403" y="407987"/>
                  </a:lnTo>
                  <a:lnTo>
                    <a:pt x="157928" y="4586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43026" y="3527046"/>
              <a:ext cx="84228" cy="5590"/>
            </a:xfrm>
            <a:custGeom>
              <a:avLst/>
              <a:gdLst/>
              <a:ahLst/>
              <a:cxnLst/>
              <a:rect l="0" t="0" r="0" b="0"/>
              <a:pathLst>
                <a:path w="84228" h="5590">
                  <a:moveTo>
                    <a:pt x="84227" y="0"/>
                  </a:moveTo>
                  <a:lnTo>
                    <a:pt x="67460" y="5589"/>
                  </a:lnTo>
                  <a:lnTo>
                    <a:pt x="49869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996172" y="4349199"/>
            <a:ext cx="1983117" cy="893897"/>
            <a:chOff x="2996172" y="4349199"/>
            <a:chExt cx="1983117" cy="893897"/>
          </a:xfrm>
        </p:grpSpPr>
        <p:sp>
          <p:nvSpPr>
            <p:cNvPr id="34" name="Freeform 33"/>
            <p:cNvSpPr/>
            <p:nvPr/>
          </p:nvSpPr>
          <p:spPr>
            <a:xfrm>
              <a:off x="3211191" y="4656201"/>
              <a:ext cx="399796" cy="572911"/>
            </a:xfrm>
            <a:custGeom>
              <a:avLst/>
              <a:gdLst/>
              <a:ahLst/>
              <a:cxnLst/>
              <a:rect l="0" t="0" r="0" b="0"/>
              <a:pathLst>
                <a:path w="399796" h="572911">
                  <a:moveTo>
                    <a:pt x="347441" y="39508"/>
                  </a:moveTo>
                  <a:lnTo>
                    <a:pt x="329460" y="23867"/>
                  </a:lnTo>
                  <a:lnTo>
                    <a:pt x="283289" y="4665"/>
                  </a:lnTo>
                  <a:lnTo>
                    <a:pt x="225151" y="0"/>
                  </a:lnTo>
                  <a:lnTo>
                    <a:pt x="191704" y="3622"/>
                  </a:lnTo>
                  <a:lnTo>
                    <a:pt x="163581" y="15370"/>
                  </a:lnTo>
                  <a:lnTo>
                    <a:pt x="116931" y="45919"/>
                  </a:lnTo>
                  <a:lnTo>
                    <a:pt x="101492" y="66534"/>
                  </a:lnTo>
                  <a:lnTo>
                    <a:pt x="76460" y="117896"/>
                  </a:lnTo>
                  <a:lnTo>
                    <a:pt x="67108" y="164770"/>
                  </a:lnTo>
                  <a:lnTo>
                    <a:pt x="69927" y="215703"/>
                  </a:lnTo>
                  <a:lnTo>
                    <a:pt x="78171" y="262250"/>
                  </a:lnTo>
                  <a:lnTo>
                    <a:pt x="83700" y="273401"/>
                  </a:lnTo>
                  <a:lnTo>
                    <a:pt x="99201" y="288910"/>
                  </a:lnTo>
                  <a:lnTo>
                    <a:pt x="124029" y="296583"/>
                  </a:lnTo>
                  <a:lnTo>
                    <a:pt x="164651" y="297783"/>
                  </a:lnTo>
                  <a:lnTo>
                    <a:pt x="227833" y="283354"/>
                  </a:lnTo>
                  <a:lnTo>
                    <a:pt x="283770" y="252886"/>
                  </a:lnTo>
                  <a:lnTo>
                    <a:pt x="317880" y="224204"/>
                  </a:lnTo>
                  <a:lnTo>
                    <a:pt x="360178" y="165427"/>
                  </a:lnTo>
                  <a:lnTo>
                    <a:pt x="385623" y="102642"/>
                  </a:lnTo>
                  <a:lnTo>
                    <a:pt x="394109" y="78102"/>
                  </a:lnTo>
                  <a:lnTo>
                    <a:pt x="391424" y="91108"/>
                  </a:lnTo>
                  <a:lnTo>
                    <a:pt x="389801" y="150014"/>
                  </a:lnTo>
                  <a:lnTo>
                    <a:pt x="389603" y="205963"/>
                  </a:lnTo>
                  <a:lnTo>
                    <a:pt x="390739" y="255074"/>
                  </a:lnTo>
                  <a:lnTo>
                    <a:pt x="396795" y="307840"/>
                  </a:lnTo>
                  <a:lnTo>
                    <a:pt x="399109" y="366239"/>
                  </a:lnTo>
                  <a:lnTo>
                    <a:pt x="399795" y="421107"/>
                  </a:lnTo>
                  <a:lnTo>
                    <a:pt x="398828" y="473239"/>
                  </a:lnTo>
                  <a:lnTo>
                    <a:pt x="390482" y="517671"/>
                  </a:lnTo>
                  <a:lnTo>
                    <a:pt x="379828" y="542144"/>
                  </a:lnTo>
                  <a:lnTo>
                    <a:pt x="364175" y="558480"/>
                  </a:lnTo>
                  <a:lnTo>
                    <a:pt x="355087" y="564474"/>
                  </a:lnTo>
                  <a:lnTo>
                    <a:pt x="319941" y="572910"/>
                  </a:lnTo>
                  <a:lnTo>
                    <a:pt x="264973" y="567355"/>
                  </a:lnTo>
                  <a:lnTo>
                    <a:pt x="214861" y="558296"/>
                  </a:lnTo>
                  <a:lnTo>
                    <a:pt x="157249" y="548203"/>
                  </a:lnTo>
                  <a:lnTo>
                    <a:pt x="104955" y="537803"/>
                  </a:lnTo>
                  <a:lnTo>
                    <a:pt x="51538" y="523809"/>
                  </a:lnTo>
                  <a:lnTo>
                    <a:pt x="0" y="5132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874487" y="4790466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30054" y="0"/>
                  </a:lnTo>
                  <a:lnTo>
                    <a:pt x="70923" y="0"/>
                  </a:lnTo>
                  <a:lnTo>
                    <a:pt x="1257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895544" y="4885223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31585"/>
                  </a:moveTo>
                  <a:lnTo>
                    <a:pt x="148289" y="14796"/>
                  </a:lnTo>
                  <a:lnTo>
                    <a:pt x="94239" y="11371"/>
                  </a:lnTo>
                  <a:lnTo>
                    <a:pt x="34073" y="34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200870" y="4813718"/>
              <a:ext cx="168457" cy="8335"/>
            </a:xfrm>
            <a:custGeom>
              <a:avLst/>
              <a:gdLst/>
              <a:ahLst/>
              <a:cxnLst/>
              <a:rect l="0" t="0" r="0" b="0"/>
              <a:pathLst>
                <a:path w="168457" h="8335">
                  <a:moveTo>
                    <a:pt x="168456" y="8334"/>
                  </a:moveTo>
                  <a:lnTo>
                    <a:pt x="130978" y="0"/>
                  </a:lnTo>
                  <a:lnTo>
                    <a:pt x="93011" y="1575"/>
                  </a:lnTo>
                  <a:lnTo>
                    <a:pt x="38260" y="6998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537782" y="4600953"/>
              <a:ext cx="9879" cy="379027"/>
            </a:xfrm>
            <a:custGeom>
              <a:avLst/>
              <a:gdLst/>
              <a:ahLst/>
              <a:cxnLst/>
              <a:rect l="0" t="0" r="0" b="0"/>
              <a:pathLst>
                <a:path w="9879" h="379027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8333" y="176336"/>
                  </a:lnTo>
                  <a:lnTo>
                    <a:pt x="9878" y="233962"/>
                  </a:lnTo>
                  <a:lnTo>
                    <a:pt x="7216" y="292370"/>
                  </a:lnTo>
                  <a:lnTo>
                    <a:pt x="2138" y="34048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996172" y="4349199"/>
              <a:ext cx="1983117" cy="893897"/>
            </a:xfrm>
            <a:custGeom>
              <a:avLst/>
              <a:gdLst/>
              <a:ahLst/>
              <a:cxnLst/>
              <a:rect l="0" t="0" r="0" b="0"/>
              <a:pathLst>
                <a:path w="1983117" h="893897">
                  <a:moveTo>
                    <a:pt x="1162584" y="104355"/>
                  </a:moveTo>
                  <a:lnTo>
                    <a:pt x="1107539" y="79161"/>
                  </a:lnTo>
                  <a:lnTo>
                    <a:pt x="1056131" y="59691"/>
                  </a:lnTo>
                  <a:lnTo>
                    <a:pt x="1008600" y="43548"/>
                  </a:lnTo>
                  <a:lnTo>
                    <a:pt x="946424" y="27613"/>
                  </a:lnTo>
                  <a:lnTo>
                    <a:pt x="889007" y="16756"/>
                  </a:lnTo>
                  <a:lnTo>
                    <a:pt x="843682" y="9660"/>
                  </a:lnTo>
                  <a:lnTo>
                    <a:pt x="781486" y="2208"/>
                  </a:lnTo>
                  <a:lnTo>
                    <a:pt x="724062" y="0"/>
                  </a:lnTo>
                  <a:lnTo>
                    <a:pt x="678737" y="653"/>
                  </a:lnTo>
                  <a:lnTo>
                    <a:pt x="631296" y="4843"/>
                  </a:lnTo>
                  <a:lnTo>
                    <a:pt x="575317" y="8190"/>
                  </a:lnTo>
                  <a:lnTo>
                    <a:pt x="515650" y="10490"/>
                  </a:lnTo>
                  <a:lnTo>
                    <a:pt x="452353" y="24216"/>
                  </a:lnTo>
                  <a:lnTo>
                    <a:pt x="397254" y="37789"/>
                  </a:lnTo>
                  <a:lnTo>
                    <a:pt x="341310" y="51735"/>
                  </a:lnTo>
                  <a:lnTo>
                    <a:pt x="279570" y="70433"/>
                  </a:lnTo>
                  <a:lnTo>
                    <a:pt x="225729" y="95873"/>
                  </a:lnTo>
                  <a:lnTo>
                    <a:pt x="166690" y="120930"/>
                  </a:lnTo>
                  <a:lnTo>
                    <a:pt x="107077" y="152603"/>
                  </a:lnTo>
                  <a:lnTo>
                    <a:pt x="45791" y="201113"/>
                  </a:lnTo>
                  <a:lnTo>
                    <a:pt x="25927" y="231290"/>
                  </a:lnTo>
                  <a:lnTo>
                    <a:pt x="4967" y="286537"/>
                  </a:lnTo>
                  <a:lnTo>
                    <a:pt x="0" y="312837"/>
                  </a:lnTo>
                  <a:lnTo>
                    <a:pt x="6343" y="367848"/>
                  </a:lnTo>
                  <a:lnTo>
                    <a:pt x="24451" y="423775"/>
                  </a:lnTo>
                  <a:lnTo>
                    <a:pt x="65748" y="479345"/>
                  </a:lnTo>
                  <a:lnTo>
                    <a:pt x="112690" y="536594"/>
                  </a:lnTo>
                  <a:lnTo>
                    <a:pt x="173165" y="587792"/>
                  </a:lnTo>
                  <a:lnTo>
                    <a:pt x="236099" y="639036"/>
                  </a:lnTo>
                  <a:lnTo>
                    <a:pt x="296130" y="674890"/>
                  </a:lnTo>
                  <a:lnTo>
                    <a:pt x="314239" y="686649"/>
                  </a:lnTo>
                  <a:lnTo>
                    <a:pt x="371917" y="713079"/>
                  </a:lnTo>
                  <a:lnTo>
                    <a:pt x="428573" y="738468"/>
                  </a:lnTo>
                  <a:lnTo>
                    <a:pt x="482331" y="759026"/>
                  </a:lnTo>
                  <a:lnTo>
                    <a:pt x="538009" y="781588"/>
                  </a:lnTo>
                  <a:lnTo>
                    <a:pt x="594068" y="798523"/>
                  </a:lnTo>
                  <a:lnTo>
                    <a:pt x="657003" y="816689"/>
                  </a:lnTo>
                  <a:lnTo>
                    <a:pt x="713629" y="830803"/>
                  </a:lnTo>
                  <a:lnTo>
                    <a:pt x="763618" y="841344"/>
                  </a:lnTo>
                  <a:lnTo>
                    <a:pt x="815475" y="848757"/>
                  </a:lnTo>
                  <a:lnTo>
                    <a:pt x="867884" y="854073"/>
                  </a:lnTo>
                  <a:lnTo>
                    <a:pt x="917338" y="863057"/>
                  </a:lnTo>
                  <a:lnTo>
                    <a:pt x="964747" y="873128"/>
                  </a:lnTo>
                  <a:lnTo>
                    <a:pt x="1015838" y="880402"/>
                  </a:lnTo>
                  <a:lnTo>
                    <a:pt x="1074326" y="888448"/>
                  </a:lnTo>
                  <a:lnTo>
                    <a:pt x="1129250" y="892897"/>
                  </a:lnTo>
                  <a:lnTo>
                    <a:pt x="1178184" y="893668"/>
                  </a:lnTo>
                  <a:lnTo>
                    <a:pt x="1228558" y="893896"/>
                  </a:lnTo>
                  <a:lnTo>
                    <a:pt x="1284974" y="890854"/>
                  </a:lnTo>
                  <a:lnTo>
                    <a:pt x="1335849" y="884924"/>
                  </a:lnTo>
                  <a:lnTo>
                    <a:pt x="1398194" y="883752"/>
                  </a:lnTo>
                  <a:lnTo>
                    <a:pt x="1459902" y="883521"/>
                  </a:lnTo>
                  <a:lnTo>
                    <a:pt x="1522480" y="877886"/>
                  </a:lnTo>
                  <a:lnTo>
                    <a:pt x="1579902" y="866677"/>
                  </a:lnTo>
                  <a:lnTo>
                    <a:pt x="1633185" y="860131"/>
                  </a:lnTo>
                  <a:lnTo>
                    <a:pt x="1683441" y="847919"/>
                  </a:lnTo>
                  <a:lnTo>
                    <a:pt x="1738429" y="834242"/>
                  </a:lnTo>
                  <a:lnTo>
                    <a:pt x="1791231" y="817156"/>
                  </a:lnTo>
                  <a:lnTo>
                    <a:pt x="1841392" y="786008"/>
                  </a:lnTo>
                  <a:lnTo>
                    <a:pt x="1895191" y="754466"/>
                  </a:lnTo>
                  <a:lnTo>
                    <a:pt x="1928695" y="731638"/>
                  </a:lnTo>
                  <a:lnTo>
                    <a:pt x="1946055" y="713040"/>
                  </a:lnTo>
                  <a:lnTo>
                    <a:pt x="1967857" y="664100"/>
                  </a:lnTo>
                  <a:lnTo>
                    <a:pt x="1980310" y="609372"/>
                  </a:lnTo>
                  <a:lnTo>
                    <a:pt x="1983116" y="547912"/>
                  </a:lnTo>
                  <a:lnTo>
                    <a:pt x="1975265" y="489022"/>
                  </a:lnTo>
                  <a:lnTo>
                    <a:pt x="1953451" y="425892"/>
                  </a:lnTo>
                  <a:lnTo>
                    <a:pt x="1919006" y="366603"/>
                  </a:lnTo>
                  <a:lnTo>
                    <a:pt x="1901566" y="341286"/>
                  </a:lnTo>
                  <a:lnTo>
                    <a:pt x="1842711" y="288470"/>
                  </a:lnTo>
                  <a:lnTo>
                    <a:pt x="1785404" y="243634"/>
                  </a:lnTo>
                  <a:lnTo>
                    <a:pt x="1728999" y="213684"/>
                  </a:lnTo>
                  <a:lnTo>
                    <a:pt x="1672385" y="187995"/>
                  </a:lnTo>
                  <a:lnTo>
                    <a:pt x="1645356" y="175454"/>
                  </a:lnTo>
                  <a:lnTo>
                    <a:pt x="1593016" y="161816"/>
                  </a:lnTo>
                  <a:lnTo>
                    <a:pt x="1535344" y="146728"/>
                  </a:lnTo>
                  <a:lnTo>
                    <a:pt x="1484220" y="132482"/>
                  </a:lnTo>
                  <a:lnTo>
                    <a:pt x="1426210" y="127507"/>
                  </a:lnTo>
                  <a:lnTo>
                    <a:pt x="1365697" y="118590"/>
                  </a:lnTo>
                  <a:lnTo>
                    <a:pt x="1309896" y="112496"/>
                  </a:lnTo>
                  <a:lnTo>
                    <a:pt x="1253814" y="105963"/>
                  </a:lnTo>
                  <a:lnTo>
                    <a:pt x="1196506" y="104673"/>
                  </a:lnTo>
                  <a:lnTo>
                    <a:pt x="1133193" y="104418"/>
                  </a:lnTo>
                  <a:lnTo>
                    <a:pt x="1086416" y="101254"/>
                  </a:lnTo>
                  <a:lnTo>
                    <a:pt x="1041750" y="89788"/>
                  </a:lnTo>
                  <a:lnTo>
                    <a:pt x="982913" y="65930"/>
                  </a:lnTo>
                  <a:lnTo>
                    <a:pt x="973071" y="622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441055" y="264711"/>
            <a:ext cx="3070510" cy="648511"/>
            <a:chOff x="2441055" y="264711"/>
            <a:chExt cx="3070510" cy="648511"/>
          </a:xfrm>
        </p:grpSpPr>
        <p:sp>
          <p:nvSpPr>
            <p:cNvPr id="2" name="Freeform 1"/>
            <p:cNvSpPr/>
            <p:nvPr/>
          </p:nvSpPr>
          <p:spPr>
            <a:xfrm>
              <a:off x="2441055" y="264711"/>
              <a:ext cx="480950" cy="648511"/>
            </a:xfrm>
            <a:custGeom>
              <a:avLst/>
              <a:gdLst/>
              <a:ahLst/>
              <a:cxnLst/>
              <a:rect l="0" t="0" r="0" b="0"/>
              <a:pathLst>
                <a:path w="480950" h="648511">
                  <a:moveTo>
                    <a:pt x="359525" y="19558"/>
                  </a:moveTo>
                  <a:lnTo>
                    <a:pt x="342757" y="13969"/>
                  </a:lnTo>
                  <a:lnTo>
                    <a:pt x="284080" y="18013"/>
                  </a:lnTo>
                  <a:lnTo>
                    <a:pt x="229329" y="13664"/>
                  </a:lnTo>
                  <a:lnTo>
                    <a:pt x="172283" y="9945"/>
                  </a:lnTo>
                  <a:lnTo>
                    <a:pt x="112142" y="6091"/>
                  </a:lnTo>
                  <a:lnTo>
                    <a:pt x="60185" y="0"/>
                  </a:lnTo>
                  <a:lnTo>
                    <a:pt x="24387" y="4534"/>
                  </a:lnTo>
                  <a:lnTo>
                    <a:pt x="15607" y="9542"/>
                  </a:lnTo>
                  <a:lnTo>
                    <a:pt x="2731" y="24465"/>
                  </a:lnTo>
                  <a:lnTo>
                    <a:pt x="0" y="33358"/>
                  </a:lnTo>
                  <a:lnTo>
                    <a:pt x="85" y="52597"/>
                  </a:lnTo>
                  <a:lnTo>
                    <a:pt x="9695" y="107097"/>
                  </a:lnTo>
                  <a:lnTo>
                    <a:pt x="17202" y="160592"/>
                  </a:lnTo>
                  <a:lnTo>
                    <a:pt x="36015" y="223455"/>
                  </a:lnTo>
                  <a:lnTo>
                    <a:pt x="45277" y="279026"/>
                  </a:lnTo>
                  <a:lnTo>
                    <a:pt x="48251" y="290803"/>
                  </a:lnTo>
                  <a:lnTo>
                    <a:pt x="52573" y="296314"/>
                  </a:lnTo>
                  <a:lnTo>
                    <a:pt x="57794" y="297649"/>
                  </a:lnTo>
                  <a:lnTo>
                    <a:pt x="63615" y="296199"/>
                  </a:lnTo>
                  <a:lnTo>
                    <a:pt x="82985" y="282980"/>
                  </a:lnTo>
                  <a:lnTo>
                    <a:pt x="133789" y="238124"/>
                  </a:lnTo>
                  <a:lnTo>
                    <a:pt x="170458" y="225608"/>
                  </a:lnTo>
                  <a:lnTo>
                    <a:pt x="231538" y="223906"/>
                  </a:lnTo>
                  <a:lnTo>
                    <a:pt x="289010" y="234488"/>
                  </a:lnTo>
                  <a:lnTo>
                    <a:pt x="348029" y="251297"/>
                  </a:lnTo>
                  <a:lnTo>
                    <a:pt x="368454" y="259424"/>
                  </a:lnTo>
                  <a:lnTo>
                    <a:pt x="422464" y="298393"/>
                  </a:lnTo>
                  <a:lnTo>
                    <a:pt x="444984" y="326394"/>
                  </a:lnTo>
                  <a:lnTo>
                    <a:pt x="467557" y="377726"/>
                  </a:lnTo>
                  <a:lnTo>
                    <a:pt x="474971" y="434151"/>
                  </a:lnTo>
                  <a:lnTo>
                    <a:pt x="480949" y="472683"/>
                  </a:lnTo>
                  <a:lnTo>
                    <a:pt x="473674" y="530681"/>
                  </a:lnTo>
                  <a:lnTo>
                    <a:pt x="460971" y="576625"/>
                  </a:lnTo>
                  <a:lnTo>
                    <a:pt x="447896" y="595087"/>
                  </a:lnTo>
                  <a:lnTo>
                    <a:pt x="408034" y="632084"/>
                  </a:lnTo>
                  <a:lnTo>
                    <a:pt x="389273" y="641962"/>
                  </a:lnTo>
                  <a:lnTo>
                    <a:pt x="347802" y="648510"/>
                  </a:lnTo>
                  <a:lnTo>
                    <a:pt x="289792" y="643488"/>
                  </a:lnTo>
                  <a:lnTo>
                    <a:pt x="233273" y="638163"/>
                  </a:lnTo>
                  <a:lnTo>
                    <a:pt x="177049" y="620603"/>
                  </a:lnTo>
                  <a:lnTo>
                    <a:pt x="118296" y="596089"/>
                  </a:lnTo>
                  <a:lnTo>
                    <a:pt x="68852" y="562528"/>
                  </a:lnTo>
                  <a:lnTo>
                    <a:pt x="54198" y="5565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00663" y="547481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72485" y="7236"/>
                  </a:lnTo>
                  <a:lnTo>
                    <a:pt x="119382" y="12998"/>
                  </a:lnTo>
                  <a:lnTo>
                    <a:pt x="63226" y="1946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710970" y="494729"/>
              <a:ext cx="437259" cy="347551"/>
            </a:xfrm>
            <a:custGeom>
              <a:avLst/>
              <a:gdLst/>
              <a:ahLst/>
              <a:cxnLst/>
              <a:rect l="0" t="0" r="0" b="0"/>
              <a:pathLst>
                <a:path w="437259" h="347551">
                  <a:moveTo>
                    <a:pt x="5589" y="347550"/>
                  </a:moveTo>
                  <a:lnTo>
                    <a:pt x="0" y="330783"/>
                  </a:lnTo>
                  <a:lnTo>
                    <a:pt x="375" y="313192"/>
                  </a:lnTo>
                  <a:lnTo>
                    <a:pt x="6072" y="254552"/>
                  </a:lnTo>
                  <a:lnTo>
                    <a:pt x="13787" y="199805"/>
                  </a:lnTo>
                  <a:lnTo>
                    <a:pt x="21247" y="143931"/>
                  </a:lnTo>
                  <a:lnTo>
                    <a:pt x="35155" y="89004"/>
                  </a:lnTo>
                  <a:lnTo>
                    <a:pt x="60320" y="32310"/>
                  </a:lnTo>
                  <a:lnTo>
                    <a:pt x="74367" y="14031"/>
                  </a:lnTo>
                  <a:lnTo>
                    <a:pt x="83027" y="5881"/>
                  </a:lnTo>
                  <a:lnTo>
                    <a:pt x="93479" y="1618"/>
                  </a:lnTo>
                  <a:lnTo>
                    <a:pt x="117571" y="0"/>
                  </a:lnTo>
                  <a:lnTo>
                    <a:pt x="151853" y="11256"/>
                  </a:lnTo>
                  <a:lnTo>
                    <a:pt x="170421" y="29240"/>
                  </a:lnTo>
                  <a:lnTo>
                    <a:pt x="218961" y="89437"/>
                  </a:lnTo>
                  <a:lnTo>
                    <a:pt x="258827" y="141497"/>
                  </a:lnTo>
                  <a:lnTo>
                    <a:pt x="300497" y="196841"/>
                  </a:lnTo>
                  <a:lnTo>
                    <a:pt x="342523" y="249714"/>
                  </a:lnTo>
                  <a:lnTo>
                    <a:pt x="397341" y="304242"/>
                  </a:lnTo>
                  <a:lnTo>
                    <a:pt x="421141" y="326139"/>
                  </a:lnTo>
                  <a:lnTo>
                    <a:pt x="437258" y="3475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906072" y="505367"/>
              <a:ext cx="178986" cy="347442"/>
            </a:xfrm>
            <a:custGeom>
              <a:avLst/>
              <a:gdLst/>
              <a:ahLst/>
              <a:cxnLst/>
              <a:rect l="0" t="0" r="0" b="0"/>
              <a:pathLst>
                <a:path w="178986" h="347442">
                  <a:moveTo>
                    <a:pt x="178985" y="0"/>
                  </a:moveTo>
                  <a:lnTo>
                    <a:pt x="147746" y="37478"/>
                  </a:lnTo>
                  <a:lnTo>
                    <a:pt x="124981" y="88902"/>
                  </a:lnTo>
                  <a:lnTo>
                    <a:pt x="100814" y="145290"/>
                  </a:lnTo>
                  <a:lnTo>
                    <a:pt x="73510" y="205301"/>
                  </a:lnTo>
                  <a:lnTo>
                    <a:pt x="46985" y="262519"/>
                  </a:lnTo>
                  <a:lnTo>
                    <a:pt x="17450" y="323983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569367" y="536953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77990" y="11178"/>
                  </a:lnTo>
                  <a:lnTo>
                    <a:pt x="25550" y="2287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69367" y="631709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2908" y="14655"/>
                  </a:lnTo>
                  <a:lnTo>
                    <a:pt x="33538" y="1500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022093" y="379025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49263"/>
                  </a:lnTo>
                  <a:lnTo>
                    <a:pt x="3120" y="110294"/>
                  </a:lnTo>
                  <a:lnTo>
                    <a:pt x="9065" y="173605"/>
                  </a:lnTo>
                  <a:lnTo>
                    <a:pt x="10095" y="233153"/>
                  </a:lnTo>
                  <a:lnTo>
                    <a:pt x="10400" y="289661"/>
                  </a:lnTo>
                  <a:lnTo>
                    <a:pt x="11673" y="352752"/>
                  </a:lnTo>
                  <a:lnTo>
                    <a:pt x="18857" y="400916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80021" y="381865"/>
              <a:ext cx="331544" cy="523586"/>
            </a:xfrm>
            <a:custGeom>
              <a:avLst/>
              <a:gdLst/>
              <a:ahLst/>
              <a:cxnLst/>
              <a:rect l="0" t="0" r="0" b="0"/>
              <a:pathLst>
                <a:path w="331544" h="523586">
                  <a:moveTo>
                    <a:pt x="0" y="49803"/>
                  </a:moveTo>
                  <a:lnTo>
                    <a:pt x="48930" y="49803"/>
                  </a:lnTo>
                  <a:lnTo>
                    <a:pt x="96776" y="49803"/>
                  </a:lnTo>
                  <a:lnTo>
                    <a:pt x="147997" y="49803"/>
                  </a:lnTo>
                  <a:lnTo>
                    <a:pt x="206528" y="44214"/>
                  </a:lnTo>
                  <a:lnTo>
                    <a:pt x="260291" y="30675"/>
                  </a:lnTo>
                  <a:lnTo>
                    <a:pt x="309732" y="6683"/>
                  </a:lnTo>
                  <a:lnTo>
                    <a:pt x="318792" y="0"/>
                  </a:lnTo>
                  <a:lnTo>
                    <a:pt x="324832" y="223"/>
                  </a:lnTo>
                  <a:lnTo>
                    <a:pt x="328859" y="5051"/>
                  </a:lnTo>
                  <a:lnTo>
                    <a:pt x="331543" y="12950"/>
                  </a:lnTo>
                  <a:lnTo>
                    <a:pt x="328286" y="34203"/>
                  </a:lnTo>
                  <a:lnTo>
                    <a:pt x="307916" y="92419"/>
                  </a:lnTo>
                  <a:lnTo>
                    <a:pt x="282256" y="153536"/>
                  </a:lnTo>
                  <a:lnTo>
                    <a:pt x="265847" y="213706"/>
                  </a:lnTo>
                  <a:lnTo>
                    <a:pt x="247875" y="264613"/>
                  </a:lnTo>
                  <a:lnTo>
                    <a:pt x="228902" y="316741"/>
                  </a:lnTo>
                  <a:lnTo>
                    <a:pt x="214181" y="368062"/>
                  </a:lnTo>
                  <a:lnTo>
                    <a:pt x="191959" y="424798"/>
                  </a:lnTo>
                  <a:lnTo>
                    <a:pt x="172287" y="480940"/>
                  </a:lnTo>
                  <a:lnTo>
                    <a:pt x="157927" y="523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253098" y="1204290"/>
            <a:ext cx="702481" cy="500291"/>
            <a:chOff x="2253098" y="1204290"/>
            <a:chExt cx="702481" cy="500291"/>
          </a:xfrm>
        </p:grpSpPr>
        <p:sp>
          <p:nvSpPr>
            <p:cNvPr id="11" name="Freeform 10"/>
            <p:cNvSpPr/>
            <p:nvPr/>
          </p:nvSpPr>
          <p:spPr>
            <a:xfrm>
              <a:off x="2253098" y="1389761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9311" y="9065"/>
                  </a:lnTo>
                  <a:lnTo>
                    <a:pt x="46306" y="114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47896" y="1204290"/>
              <a:ext cx="407683" cy="500291"/>
            </a:xfrm>
            <a:custGeom>
              <a:avLst/>
              <a:gdLst/>
              <a:ahLst/>
              <a:cxnLst/>
              <a:rect l="0" t="0" r="0" b="0"/>
              <a:pathLst>
                <a:path w="407683" h="500291">
                  <a:moveTo>
                    <a:pt x="273741" y="48601"/>
                  </a:moveTo>
                  <a:lnTo>
                    <a:pt x="210313" y="30642"/>
                  </a:lnTo>
                  <a:lnTo>
                    <a:pt x="152304" y="13452"/>
                  </a:lnTo>
                  <a:lnTo>
                    <a:pt x="90613" y="627"/>
                  </a:lnTo>
                  <a:lnTo>
                    <a:pt x="35273" y="0"/>
                  </a:lnTo>
                  <a:lnTo>
                    <a:pt x="23515" y="2162"/>
                  </a:lnTo>
                  <a:lnTo>
                    <a:pt x="15677" y="8283"/>
                  </a:lnTo>
                  <a:lnTo>
                    <a:pt x="6968" y="27562"/>
                  </a:lnTo>
                  <a:lnTo>
                    <a:pt x="6216" y="48609"/>
                  </a:lnTo>
                  <a:lnTo>
                    <a:pt x="17196" y="102414"/>
                  </a:lnTo>
                  <a:lnTo>
                    <a:pt x="26138" y="162951"/>
                  </a:lnTo>
                  <a:lnTo>
                    <a:pt x="29971" y="201155"/>
                  </a:lnTo>
                  <a:lnTo>
                    <a:pt x="34019" y="208795"/>
                  </a:lnTo>
                  <a:lnTo>
                    <a:pt x="40227" y="212719"/>
                  </a:lnTo>
                  <a:lnTo>
                    <a:pt x="56483" y="213959"/>
                  </a:lnTo>
                  <a:lnTo>
                    <a:pt x="111380" y="202149"/>
                  </a:lnTo>
                  <a:lnTo>
                    <a:pt x="172693" y="198384"/>
                  </a:lnTo>
                  <a:lnTo>
                    <a:pt x="227958" y="207693"/>
                  </a:lnTo>
                  <a:lnTo>
                    <a:pt x="278605" y="226385"/>
                  </a:lnTo>
                  <a:lnTo>
                    <a:pt x="332500" y="252608"/>
                  </a:lnTo>
                  <a:lnTo>
                    <a:pt x="366020" y="274514"/>
                  </a:lnTo>
                  <a:lnTo>
                    <a:pt x="390120" y="302711"/>
                  </a:lnTo>
                  <a:lnTo>
                    <a:pt x="400724" y="322976"/>
                  </a:lnTo>
                  <a:lnTo>
                    <a:pt x="407682" y="359704"/>
                  </a:lnTo>
                  <a:lnTo>
                    <a:pt x="404154" y="400223"/>
                  </a:lnTo>
                  <a:lnTo>
                    <a:pt x="390111" y="436275"/>
                  </a:lnTo>
                  <a:lnTo>
                    <a:pt x="371132" y="463594"/>
                  </a:lnTo>
                  <a:lnTo>
                    <a:pt x="345101" y="480918"/>
                  </a:lnTo>
                  <a:lnTo>
                    <a:pt x="303695" y="496082"/>
                  </a:lnTo>
                  <a:lnTo>
                    <a:pt x="251668" y="500290"/>
                  </a:lnTo>
                  <a:lnTo>
                    <a:pt x="196331" y="495532"/>
                  </a:lnTo>
                  <a:lnTo>
                    <a:pt x="133105" y="490563"/>
                  </a:lnTo>
                  <a:lnTo>
                    <a:pt x="91041" y="481499"/>
                  </a:lnTo>
                  <a:lnTo>
                    <a:pt x="32275" y="453071"/>
                  </a:lnTo>
                  <a:lnTo>
                    <a:pt x="0" y="438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822052" y="1158842"/>
            <a:ext cx="596707" cy="482657"/>
            <a:chOff x="4822052" y="1158842"/>
            <a:chExt cx="596707" cy="482657"/>
          </a:xfrm>
        </p:grpSpPr>
        <p:sp>
          <p:nvSpPr>
            <p:cNvPr id="14" name="Freeform 13"/>
            <p:cNvSpPr/>
            <p:nvPr/>
          </p:nvSpPr>
          <p:spPr>
            <a:xfrm>
              <a:off x="4822052" y="1347647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00663" y="0"/>
                  </a:lnTo>
                  <a:lnTo>
                    <a:pt x="39771" y="0"/>
                  </a:lnTo>
                  <a:lnTo>
                    <a:pt x="2040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84277" y="1158842"/>
              <a:ext cx="334482" cy="482657"/>
            </a:xfrm>
            <a:custGeom>
              <a:avLst/>
              <a:gdLst/>
              <a:ahLst/>
              <a:cxnLst/>
              <a:rect l="0" t="0" r="0" b="0"/>
              <a:pathLst>
                <a:path w="334482" h="482657">
                  <a:moveTo>
                    <a:pt x="243142" y="20349"/>
                  </a:moveTo>
                  <a:lnTo>
                    <a:pt x="205665" y="12016"/>
                  </a:lnTo>
                  <a:lnTo>
                    <a:pt x="146657" y="2874"/>
                  </a:lnTo>
                  <a:lnTo>
                    <a:pt x="86606" y="0"/>
                  </a:lnTo>
                  <a:lnTo>
                    <a:pt x="29338" y="5021"/>
                  </a:lnTo>
                  <a:lnTo>
                    <a:pt x="18718" y="10131"/>
                  </a:lnTo>
                  <a:lnTo>
                    <a:pt x="3798" y="25166"/>
                  </a:lnTo>
                  <a:lnTo>
                    <a:pt x="521" y="34089"/>
                  </a:lnTo>
                  <a:lnTo>
                    <a:pt x="0" y="53362"/>
                  </a:lnTo>
                  <a:lnTo>
                    <a:pt x="12309" y="107885"/>
                  </a:lnTo>
                  <a:lnTo>
                    <a:pt x="25711" y="155793"/>
                  </a:lnTo>
                  <a:lnTo>
                    <a:pt x="31507" y="162118"/>
                  </a:lnTo>
                  <a:lnTo>
                    <a:pt x="38881" y="165165"/>
                  </a:lnTo>
                  <a:lnTo>
                    <a:pt x="56434" y="165430"/>
                  </a:lnTo>
                  <a:lnTo>
                    <a:pt x="112230" y="158532"/>
                  </a:lnTo>
                  <a:lnTo>
                    <a:pt x="165247" y="165884"/>
                  </a:lnTo>
                  <a:lnTo>
                    <a:pt x="210728" y="181721"/>
                  </a:lnTo>
                  <a:lnTo>
                    <a:pt x="271536" y="220693"/>
                  </a:lnTo>
                  <a:lnTo>
                    <a:pt x="302174" y="254116"/>
                  </a:lnTo>
                  <a:lnTo>
                    <a:pt x="326363" y="313234"/>
                  </a:lnTo>
                  <a:lnTo>
                    <a:pt x="334481" y="349285"/>
                  </a:lnTo>
                  <a:lnTo>
                    <a:pt x="333767" y="386484"/>
                  </a:lnTo>
                  <a:lnTo>
                    <a:pt x="331635" y="397800"/>
                  </a:lnTo>
                  <a:lnTo>
                    <a:pt x="319907" y="416612"/>
                  </a:lnTo>
                  <a:lnTo>
                    <a:pt x="283782" y="453343"/>
                  </a:lnTo>
                  <a:lnTo>
                    <a:pt x="242056" y="472817"/>
                  </a:lnTo>
                  <a:lnTo>
                    <a:pt x="192648" y="480407"/>
                  </a:lnTo>
                  <a:lnTo>
                    <a:pt x="140964" y="482656"/>
                  </a:lnTo>
                  <a:lnTo>
                    <a:pt x="86738" y="475011"/>
                  </a:lnTo>
                  <a:lnTo>
                    <a:pt x="32573" y="4625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790051" y="2558425"/>
            <a:ext cx="1831960" cy="473783"/>
            <a:chOff x="2790051" y="2558425"/>
            <a:chExt cx="1831960" cy="473783"/>
          </a:xfrm>
        </p:grpSpPr>
        <p:sp>
          <p:nvSpPr>
            <p:cNvPr id="17" name="Freeform 16"/>
            <p:cNvSpPr/>
            <p:nvPr/>
          </p:nvSpPr>
          <p:spPr>
            <a:xfrm>
              <a:off x="2790051" y="2863751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0897" y="0"/>
                  </a:lnTo>
                  <a:lnTo>
                    <a:pt x="76722" y="7236"/>
                  </a:lnTo>
                  <a:lnTo>
                    <a:pt x="27200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18630" y="2713284"/>
              <a:ext cx="334718" cy="318924"/>
            </a:xfrm>
            <a:custGeom>
              <a:avLst/>
              <a:gdLst/>
              <a:ahLst/>
              <a:cxnLst/>
              <a:rect l="0" t="0" r="0" b="0"/>
              <a:pathLst>
                <a:path w="334718" h="318924">
                  <a:moveTo>
                    <a:pt x="8333" y="318923"/>
                  </a:moveTo>
                  <a:lnTo>
                    <a:pt x="0" y="281445"/>
                  </a:lnTo>
                  <a:lnTo>
                    <a:pt x="1575" y="246597"/>
                  </a:lnTo>
                  <a:lnTo>
                    <a:pt x="8613" y="184356"/>
                  </a:lnTo>
                  <a:lnTo>
                    <a:pt x="19610" y="129172"/>
                  </a:lnTo>
                  <a:lnTo>
                    <a:pt x="37678" y="67594"/>
                  </a:lnTo>
                  <a:lnTo>
                    <a:pt x="61920" y="27512"/>
                  </a:lnTo>
                  <a:lnTo>
                    <a:pt x="76603" y="12762"/>
                  </a:lnTo>
                  <a:lnTo>
                    <a:pt x="94827" y="2307"/>
                  </a:lnTo>
                  <a:lnTo>
                    <a:pt x="120864" y="0"/>
                  </a:lnTo>
                  <a:lnTo>
                    <a:pt x="148424" y="4044"/>
                  </a:lnTo>
                  <a:lnTo>
                    <a:pt x="177094" y="19475"/>
                  </a:lnTo>
                  <a:lnTo>
                    <a:pt x="200406" y="41205"/>
                  </a:lnTo>
                  <a:lnTo>
                    <a:pt x="236326" y="102659"/>
                  </a:lnTo>
                  <a:lnTo>
                    <a:pt x="263196" y="165459"/>
                  </a:lnTo>
                  <a:lnTo>
                    <a:pt x="303323" y="224558"/>
                  </a:lnTo>
                  <a:lnTo>
                    <a:pt x="334717" y="2768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53305" y="2705823"/>
              <a:ext cx="157929" cy="273742"/>
            </a:xfrm>
            <a:custGeom>
              <a:avLst/>
              <a:gdLst/>
              <a:ahLst/>
              <a:cxnLst/>
              <a:rect l="0" t="0" r="0" b="0"/>
              <a:pathLst>
                <a:path w="157929" h="273742">
                  <a:moveTo>
                    <a:pt x="157928" y="0"/>
                  </a:moveTo>
                  <a:lnTo>
                    <a:pt x="129247" y="55045"/>
                  </a:lnTo>
                  <a:lnTo>
                    <a:pt x="97724" y="108923"/>
                  </a:lnTo>
                  <a:lnTo>
                    <a:pt x="62848" y="163759"/>
                  </a:lnTo>
                  <a:lnTo>
                    <a:pt x="32215" y="217745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95502" y="2705823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74445" y="2821637"/>
              <a:ext cx="126343" cy="6067"/>
            </a:xfrm>
            <a:custGeom>
              <a:avLst/>
              <a:gdLst/>
              <a:ahLst/>
              <a:cxnLst/>
              <a:rect l="0" t="0" r="0" b="0"/>
              <a:pathLst>
                <a:path w="126343" h="6067">
                  <a:moveTo>
                    <a:pt x="126342" y="0"/>
                  </a:moveTo>
                  <a:lnTo>
                    <a:pt x="91551" y="6066"/>
                  </a:lnTo>
                  <a:lnTo>
                    <a:pt x="35805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32414" y="2558425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42114" y="0"/>
                  </a:moveTo>
                  <a:lnTo>
                    <a:pt x="38995" y="57263"/>
                  </a:lnTo>
                  <a:lnTo>
                    <a:pt x="33049" y="118156"/>
                  </a:lnTo>
                  <a:lnTo>
                    <a:pt x="32019" y="172269"/>
                  </a:lnTo>
                  <a:lnTo>
                    <a:pt x="26125" y="232756"/>
                  </a:lnTo>
                  <a:lnTo>
                    <a:pt x="16969" y="289543"/>
                  </a:lnTo>
                  <a:lnTo>
                    <a:pt x="10631" y="351558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55759" y="2562194"/>
              <a:ext cx="466252" cy="450730"/>
            </a:xfrm>
            <a:custGeom>
              <a:avLst/>
              <a:gdLst/>
              <a:ahLst/>
              <a:cxnLst/>
              <a:rect l="0" t="0" r="0" b="0"/>
              <a:pathLst>
                <a:path w="466252" h="450730">
                  <a:moveTo>
                    <a:pt x="45111" y="90987"/>
                  </a:moveTo>
                  <a:lnTo>
                    <a:pt x="54687" y="59705"/>
                  </a:lnTo>
                  <a:lnTo>
                    <a:pt x="65355" y="43549"/>
                  </a:lnTo>
                  <a:lnTo>
                    <a:pt x="81014" y="31689"/>
                  </a:lnTo>
                  <a:lnTo>
                    <a:pt x="123842" y="4713"/>
                  </a:lnTo>
                  <a:lnTo>
                    <a:pt x="147173" y="0"/>
                  </a:lnTo>
                  <a:lnTo>
                    <a:pt x="181027" y="2937"/>
                  </a:lnTo>
                  <a:lnTo>
                    <a:pt x="234498" y="29161"/>
                  </a:lnTo>
                  <a:lnTo>
                    <a:pt x="254455" y="43622"/>
                  </a:lnTo>
                  <a:lnTo>
                    <a:pt x="286331" y="84620"/>
                  </a:lnTo>
                  <a:lnTo>
                    <a:pt x="298549" y="111554"/>
                  </a:lnTo>
                  <a:lnTo>
                    <a:pt x="305427" y="159602"/>
                  </a:lnTo>
                  <a:lnTo>
                    <a:pt x="306296" y="210883"/>
                  </a:lnTo>
                  <a:lnTo>
                    <a:pt x="297324" y="263122"/>
                  </a:lnTo>
                  <a:lnTo>
                    <a:pt x="273479" y="314475"/>
                  </a:lnTo>
                  <a:lnTo>
                    <a:pt x="229256" y="377507"/>
                  </a:lnTo>
                  <a:lnTo>
                    <a:pt x="174458" y="429560"/>
                  </a:lnTo>
                  <a:lnTo>
                    <a:pt x="129580" y="448798"/>
                  </a:lnTo>
                  <a:lnTo>
                    <a:pt x="84827" y="450729"/>
                  </a:lnTo>
                  <a:lnTo>
                    <a:pt x="47520" y="443892"/>
                  </a:lnTo>
                  <a:lnTo>
                    <a:pt x="28244" y="431497"/>
                  </a:lnTo>
                  <a:lnTo>
                    <a:pt x="13048" y="414290"/>
                  </a:lnTo>
                  <a:lnTo>
                    <a:pt x="2395" y="394945"/>
                  </a:lnTo>
                  <a:lnTo>
                    <a:pt x="0" y="374648"/>
                  </a:lnTo>
                  <a:lnTo>
                    <a:pt x="4005" y="355099"/>
                  </a:lnTo>
                  <a:lnTo>
                    <a:pt x="13583" y="338611"/>
                  </a:lnTo>
                  <a:lnTo>
                    <a:pt x="37719" y="316176"/>
                  </a:lnTo>
                  <a:lnTo>
                    <a:pt x="78276" y="300299"/>
                  </a:lnTo>
                  <a:lnTo>
                    <a:pt x="127338" y="293775"/>
                  </a:lnTo>
                  <a:lnTo>
                    <a:pt x="178919" y="297431"/>
                  </a:lnTo>
                  <a:lnTo>
                    <a:pt x="231939" y="309147"/>
                  </a:lnTo>
                  <a:lnTo>
                    <a:pt x="286913" y="326199"/>
                  </a:lnTo>
                  <a:lnTo>
                    <a:pt x="347292" y="340176"/>
                  </a:lnTo>
                  <a:lnTo>
                    <a:pt x="402928" y="349524"/>
                  </a:lnTo>
                  <a:lnTo>
                    <a:pt x="466251" y="3541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213077" y="3548103"/>
            <a:ext cx="712457" cy="726468"/>
            <a:chOff x="2213077" y="3548103"/>
            <a:chExt cx="712457" cy="726468"/>
          </a:xfrm>
        </p:grpSpPr>
        <p:sp>
          <p:nvSpPr>
            <p:cNvPr id="25" name="Freeform 24"/>
            <p:cNvSpPr/>
            <p:nvPr/>
          </p:nvSpPr>
          <p:spPr>
            <a:xfrm>
              <a:off x="2213077" y="3548103"/>
              <a:ext cx="155835" cy="600126"/>
            </a:xfrm>
            <a:custGeom>
              <a:avLst/>
              <a:gdLst/>
              <a:ahLst/>
              <a:cxnLst/>
              <a:rect l="0" t="0" r="0" b="0"/>
              <a:pathLst>
                <a:path w="155835" h="600126">
                  <a:moveTo>
                    <a:pt x="145306" y="0"/>
                  </a:moveTo>
                  <a:lnTo>
                    <a:pt x="128538" y="5589"/>
                  </a:lnTo>
                  <a:lnTo>
                    <a:pt x="114067" y="17692"/>
                  </a:lnTo>
                  <a:lnTo>
                    <a:pt x="79841" y="64115"/>
                  </a:lnTo>
                  <a:lnTo>
                    <a:pt x="52601" y="121527"/>
                  </a:lnTo>
                  <a:lnTo>
                    <a:pt x="30225" y="181470"/>
                  </a:lnTo>
                  <a:lnTo>
                    <a:pt x="15599" y="241217"/>
                  </a:lnTo>
                  <a:lnTo>
                    <a:pt x="4969" y="292050"/>
                  </a:lnTo>
                  <a:lnTo>
                    <a:pt x="0" y="344157"/>
                  </a:lnTo>
                  <a:lnTo>
                    <a:pt x="4116" y="396641"/>
                  </a:lnTo>
                  <a:lnTo>
                    <a:pt x="12745" y="449236"/>
                  </a:lnTo>
                  <a:lnTo>
                    <a:pt x="34547" y="502599"/>
                  </a:lnTo>
                  <a:lnTo>
                    <a:pt x="75252" y="559890"/>
                  </a:lnTo>
                  <a:lnTo>
                    <a:pt x="97383" y="580925"/>
                  </a:lnTo>
                  <a:lnTo>
                    <a:pt x="124477" y="593916"/>
                  </a:lnTo>
                  <a:lnTo>
                    <a:pt x="155834" y="6001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379440" y="3895544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2593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684766" y="3748145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54145"/>
                  </a:lnTo>
                  <a:lnTo>
                    <a:pt x="5590" y="109091"/>
                  </a:lnTo>
                  <a:lnTo>
                    <a:pt x="10723" y="172240"/>
                  </a:lnTo>
                  <a:lnTo>
                    <a:pt x="21789" y="230988"/>
                  </a:lnTo>
                  <a:lnTo>
                    <a:pt x="29651" y="287652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726880" y="3590217"/>
              <a:ext cx="198654" cy="684354"/>
            </a:xfrm>
            <a:custGeom>
              <a:avLst/>
              <a:gdLst/>
              <a:ahLst/>
              <a:cxnLst/>
              <a:rect l="0" t="0" r="0" b="0"/>
              <a:pathLst>
                <a:path w="198654" h="684354">
                  <a:moveTo>
                    <a:pt x="0" y="0"/>
                  </a:moveTo>
                  <a:lnTo>
                    <a:pt x="60874" y="50995"/>
                  </a:lnTo>
                  <a:lnTo>
                    <a:pt x="104030" y="103162"/>
                  </a:lnTo>
                  <a:lnTo>
                    <a:pt x="139871" y="161034"/>
                  </a:lnTo>
                  <a:lnTo>
                    <a:pt x="164594" y="222541"/>
                  </a:lnTo>
                  <a:lnTo>
                    <a:pt x="178915" y="274719"/>
                  </a:lnTo>
                  <a:lnTo>
                    <a:pt x="193009" y="330086"/>
                  </a:lnTo>
                  <a:lnTo>
                    <a:pt x="198653" y="386083"/>
                  </a:lnTo>
                  <a:lnTo>
                    <a:pt x="198461" y="431680"/>
                  </a:lnTo>
                  <a:lnTo>
                    <a:pt x="191514" y="490814"/>
                  </a:lnTo>
                  <a:lnTo>
                    <a:pt x="178687" y="544607"/>
                  </a:lnTo>
                  <a:lnTo>
                    <a:pt x="159058" y="602086"/>
                  </a:lnTo>
                  <a:lnTo>
                    <a:pt x="130725" y="655711"/>
                  </a:lnTo>
                  <a:lnTo>
                    <a:pt x="115814" y="6843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126963" y="3569160"/>
            <a:ext cx="1505576" cy="526426"/>
            <a:chOff x="3126963" y="3569160"/>
            <a:chExt cx="1505576" cy="526426"/>
          </a:xfrm>
        </p:grpSpPr>
        <p:sp>
          <p:nvSpPr>
            <p:cNvPr id="30" name="Freeform 29"/>
            <p:cNvSpPr/>
            <p:nvPr/>
          </p:nvSpPr>
          <p:spPr>
            <a:xfrm>
              <a:off x="3126963" y="3810768"/>
              <a:ext cx="347442" cy="284818"/>
            </a:xfrm>
            <a:custGeom>
              <a:avLst/>
              <a:gdLst/>
              <a:ahLst/>
              <a:cxnLst/>
              <a:rect l="0" t="0" r="0" b="0"/>
              <a:pathLst>
                <a:path w="347442" h="284818">
                  <a:moveTo>
                    <a:pt x="0" y="284817"/>
                  </a:moveTo>
                  <a:lnTo>
                    <a:pt x="3120" y="242126"/>
                  </a:lnTo>
                  <a:lnTo>
                    <a:pt x="21331" y="179482"/>
                  </a:lnTo>
                  <a:lnTo>
                    <a:pt x="38641" y="118478"/>
                  </a:lnTo>
                  <a:lnTo>
                    <a:pt x="55770" y="66563"/>
                  </a:lnTo>
                  <a:lnTo>
                    <a:pt x="81336" y="27756"/>
                  </a:lnTo>
                  <a:lnTo>
                    <a:pt x="101959" y="4840"/>
                  </a:lnTo>
                  <a:lnTo>
                    <a:pt x="111256" y="1069"/>
                  </a:lnTo>
                  <a:lnTo>
                    <a:pt x="134065" y="0"/>
                  </a:lnTo>
                  <a:lnTo>
                    <a:pt x="153561" y="6543"/>
                  </a:lnTo>
                  <a:lnTo>
                    <a:pt x="185141" y="29808"/>
                  </a:lnTo>
                  <a:lnTo>
                    <a:pt x="233631" y="85496"/>
                  </a:lnTo>
                  <a:lnTo>
                    <a:pt x="265732" y="141503"/>
                  </a:lnTo>
                  <a:lnTo>
                    <a:pt x="301687" y="199741"/>
                  </a:lnTo>
                  <a:lnTo>
                    <a:pt x="347441" y="2532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263834" y="3811316"/>
              <a:ext cx="189514" cy="284270"/>
            </a:xfrm>
            <a:custGeom>
              <a:avLst/>
              <a:gdLst/>
              <a:ahLst/>
              <a:cxnLst/>
              <a:rect l="0" t="0" r="0" b="0"/>
              <a:pathLst>
                <a:path w="189514" h="284270">
                  <a:moveTo>
                    <a:pt x="189513" y="0"/>
                  </a:moveTo>
                  <a:lnTo>
                    <a:pt x="142873" y="55044"/>
                  </a:lnTo>
                  <a:lnTo>
                    <a:pt x="105339" y="114512"/>
                  </a:lnTo>
                  <a:lnTo>
                    <a:pt x="72800" y="166075"/>
                  </a:lnTo>
                  <a:lnTo>
                    <a:pt x="35439" y="224106"/>
                  </a:lnTo>
                  <a:lnTo>
                    <a:pt x="6284" y="267898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790259" y="3758673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00663" y="0"/>
                  </a:lnTo>
                  <a:lnTo>
                    <a:pt x="45360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716559" y="3863958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0"/>
                  </a:moveTo>
                  <a:lnTo>
                    <a:pt x="178407" y="3120"/>
                  </a:lnTo>
                  <a:lnTo>
                    <a:pt x="125578" y="9065"/>
                  </a:lnTo>
                  <a:lnTo>
                    <a:pt x="67223" y="10240"/>
                  </a:lnTo>
                  <a:lnTo>
                    <a:pt x="19995" y="1047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095585" y="3569160"/>
              <a:ext cx="31587" cy="463255"/>
            </a:xfrm>
            <a:custGeom>
              <a:avLst/>
              <a:gdLst/>
              <a:ahLst/>
              <a:cxnLst/>
              <a:rect l="0" t="0" r="0" b="0"/>
              <a:pathLst>
                <a:path w="31587" h="463255">
                  <a:moveTo>
                    <a:pt x="31586" y="0"/>
                  </a:moveTo>
                  <a:lnTo>
                    <a:pt x="25520" y="34792"/>
                  </a:lnTo>
                  <a:lnTo>
                    <a:pt x="29269" y="81409"/>
                  </a:lnTo>
                  <a:lnTo>
                    <a:pt x="30899" y="136815"/>
                  </a:lnTo>
                  <a:lnTo>
                    <a:pt x="28331" y="195525"/>
                  </a:lnTo>
                  <a:lnTo>
                    <a:pt x="22494" y="246853"/>
                  </a:lnTo>
                  <a:lnTo>
                    <a:pt x="21483" y="299310"/>
                  </a:lnTo>
                  <a:lnTo>
                    <a:pt x="12736" y="358210"/>
                  </a:lnTo>
                  <a:lnTo>
                    <a:pt x="4294" y="410293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221927" y="3624391"/>
              <a:ext cx="410612" cy="361209"/>
            </a:xfrm>
            <a:custGeom>
              <a:avLst/>
              <a:gdLst/>
              <a:ahLst/>
              <a:cxnLst/>
              <a:rect l="0" t="0" r="0" b="0"/>
              <a:pathLst>
                <a:path w="410612" h="361209">
                  <a:moveTo>
                    <a:pt x="0" y="50054"/>
                  </a:moveTo>
                  <a:lnTo>
                    <a:pt x="34898" y="20746"/>
                  </a:lnTo>
                  <a:lnTo>
                    <a:pt x="64152" y="6145"/>
                  </a:lnTo>
                  <a:lnTo>
                    <a:pt x="106226" y="0"/>
                  </a:lnTo>
                  <a:lnTo>
                    <a:pt x="144558" y="3768"/>
                  </a:lnTo>
                  <a:lnTo>
                    <a:pt x="164074" y="12325"/>
                  </a:lnTo>
                  <a:lnTo>
                    <a:pt x="195666" y="36882"/>
                  </a:lnTo>
                  <a:lnTo>
                    <a:pt x="217333" y="62919"/>
                  </a:lnTo>
                  <a:lnTo>
                    <a:pt x="225274" y="85798"/>
                  </a:lnTo>
                  <a:lnTo>
                    <a:pt x="230372" y="138613"/>
                  </a:lnTo>
                  <a:lnTo>
                    <a:pt x="220077" y="180149"/>
                  </a:lnTo>
                  <a:lnTo>
                    <a:pt x="195637" y="236106"/>
                  </a:lnTo>
                  <a:lnTo>
                    <a:pt x="161319" y="295075"/>
                  </a:lnTo>
                  <a:lnTo>
                    <a:pt x="130998" y="333720"/>
                  </a:lnTo>
                  <a:lnTo>
                    <a:pt x="108134" y="350043"/>
                  </a:lnTo>
                  <a:lnTo>
                    <a:pt x="68954" y="361208"/>
                  </a:lnTo>
                  <a:lnTo>
                    <a:pt x="47804" y="357581"/>
                  </a:lnTo>
                  <a:lnTo>
                    <a:pt x="22743" y="342385"/>
                  </a:lnTo>
                  <a:lnTo>
                    <a:pt x="15162" y="336188"/>
                  </a:lnTo>
                  <a:lnTo>
                    <a:pt x="6739" y="316825"/>
                  </a:lnTo>
                  <a:lnTo>
                    <a:pt x="4492" y="305111"/>
                  </a:lnTo>
                  <a:lnTo>
                    <a:pt x="8236" y="282736"/>
                  </a:lnTo>
                  <a:lnTo>
                    <a:pt x="18868" y="262262"/>
                  </a:lnTo>
                  <a:lnTo>
                    <a:pt x="35292" y="245365"/>
                  </a:lnTo>
                  <a:lnTo>
                    <a:pt x="57410" y="236295"/>
                  </a:lnTo>
                  <a:lnTo>
                    <a:pt x="117394" y="225098"/>
                  </a:lnTo>
                  <a:lnTo>
                    <a:pt x="177564" y="239135"/>
                  </a:lnTo>
                  <a:lnTo>
                    <a:pt x="229267" y="253520"/>
                  </a:lnTo>
                  <a:lnTo>
                    <a:pt x="292292" y="271141"/>
                  </a:lnTo>
                  <a:lnTo>
                    <a:pt x="331880" y="278558"/>
                  </a:lnTo>
                  <a:lnTo>
                    <a:pt x="374416" y="280756"/>
                  </a:lnTo>
                  <a:lnTo>
                    <a:pt x="410611" y="2816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590010" y="4600953"/>
            <a:ext cx="379027" cy="347442"/>
            <a:chOff x="2590010" y="4600953"/>
            <a:chExt cx="379027" cy="347442"/>
          </a:xfrm>
        </p:grpSpPr>
        <p:sp>
          <p:nvSpPr>
            <p:cNvPr id="37" name="Freeform 36"/>
            <p:cNvSpPr/>
            <p:nvPr/>
          </p:nvSpPr>
          <p:spPr>
            <a:xfrm>
              <a:off x="2590010" y="4737823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1192" y="0"/>
                  </a:lnTo>
                  <a:lnTo>
                    <a:pt x="503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947979" y="4600953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5589" y="160840"/>
                  </a:lnTo>
                  <a:lnTo>
                    <a:pt x="14654" y="221961"/>
                  </a:lnTo>
                  <a:lnTo>
                    <a:pt x="19160" y="278936"/>
                  </a:lnTo>
                  <a:lnTo>
                    <a:pt x="20214" y="308805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316269" y="4169285"/>
            <a:ext cx="2305742" cy="452726"/>
            <a:chOff x="2316269" y="4169285"/>
            <a:chExt cx="2305742" cy="452726"/>
          </a:xfrm>
        </p:grpSpPr>
        <p:sp>
          <p:nvSpPr>
            <p:cNvPr id="40" name="Freeform 39"/>
            <p:cNvSpPr/>
            <p:nvPr/>
          </p:nvSpPr>
          <p:spPr>
            <a:xfrm>
              <a:off x="2316269" y="4421969"/>
              <a:ext cx="1147607" cy="31586"/>
            </a:xfrm>
            <a:custGeom>
              <a:avLst/>
              <a:gdLst/>
              <a:ahLst/>
              <a:cxnLst/>
              <a:rect l="0" t="0" r="0" b="0"/>
              <a:pathLst>
                <a:path w="1147607" h="31586">
                  <a:moveTo>
                    <a:pt x="1147606" y="10528"/>
                  </a:moveTo>
                  <a:lnTo>
                    <a:pt x="1120050" y="3293"/>
                  </a:lnTo>
                  <a:lnTo>
                    <a:pt x="1063828" y="650"/>
                  </a:lnTo>
                  <a:lnTo>
                    <a:pt x="1001726" y="128"/>
                  </a:lnTo>
                  <a:lnTo>
                    <a:pt x="950485" y="38"/>
                  </a:lnTo>
                  <a:lnTo>
                    <a:pt x="903846" y="11"/>
                  </a:lnTo>
                  <a:lnTo>
                    <a:pt x="843624" y="3"/>
                  </a:lnTo>
                  <a:lnTo>
                    <a:pt x="797644" y="1"/>
                  </a:lnTo>
                  <a:lnTo>
                    <a:pt x="735078" y="0"/>
                  </a:lnTo>
                  <a:lnTo>
                    <a:pt x="672016" y="0"/>
                  </a:lnTo>
                  <a:lnTo>
                    <a:pt x="614499" y="1169"/>
                  </a:lnTo>
                  <a:lnTo>
                    <a:pt x="558077" y="8333"/>
                  </a:lnTo>
                  <a:lnTo>
                    <a:pt x="501871" y="10094"/>
                  </a:lnTo>
                  <a:lnTo>
                    <a:pt x="445709" y="10443"/>
                  </a:lnTo>
                  <a:lnTo>
                    <a:pt x="389555" y="13631"/>
                  </a:lnTo>
                  <a:lnTo>
                    <a:pt x="327813" y="19590"/>
                  </a:lnTo>
                  <a:lnTo>
                    <a:pt x="267698" y="20767"/>
                  </a:lnTo>
                  <a:lnTo>
                    <a:pt x="210763" y="20999"/>
                  </a:lnTo>
                  <a:lnTo>
                    <a:pt x="154456" y="21045"/>
                  </a:lnTo>
                  <a:lnTo>
                    <a:pt x="98273" y="21054"/>
                  </a:lnTo>
                  <a:lnTo>
                    <a:pt x="42116" y="2417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169285" y="4169285"/>
              <a:ext cx="452726" cy="52643"/>
            </a:xfrm>
            <a:custGeom>
              <a:avLst/>
              <a:gdLst/>
              <a:ahLst/>
              <a:cxnLst/>
              <a:rect l="0" t="0" r="0" b="0"/>
              <a:pathLst>
                <a:path w="452726" h="52643">
                  <a:moveTo>
                    <a:pt x="452725" y="0"/>
                  </a:moveTo>
                  <a:lnTo>
                    <a:pt x="390632" y="5589"/>
                  </a:lnTo>
                  <a:lnTo>
                    <a:pt x="330842" y="16788"/>
                  </a:lnTo>
                  <a:lnTo>
                    <a:pt x="281171" y="20962"/>
                  </a:lnTo>
                  <a:lnTo>
                    <a:pt x="218753" y="32260"/>
                  </a:lnTo>
                  <a:lnTo>
                    <a:pt x="156034" y="40167"/>
                  </a:lnTo>
                  <a:lnTo>
                    <a:pt x="92774" y="50191"/>
                  </a:lnTo>
                  <a:lnTo>
                    <a:pt x="32623" y="5215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221927" y="4443026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46668" y="146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464082" y="4348269"/>
              <a:ext cx="52644" cy="273742"/>
            </a:xfrm>
            <a:custGeom>
              <a:avLst/>
              <a:gdLst/>
              <a:ahLst/>
              <a:cxnLst/>
              <a:rect l="0" t="0" r="0" b="0"/>
              <a:pathLst>
                <a:path w="52644" h="273742">
                  <a:moveTo>
                    <a:pt x="0" y="0"/>
                  </a:moveTo>
                  <a:lnTo>
                    <a:pt x="3120" y="54145"/>
                  </a:lnTo>
                  <a:lnTo>
                    <a:pt x="14655" y="114681"/>
                  </a:lnTo>
                  <a:lnTo>
                    <a:pt x="24750" y="165651"/>
                  </a:lnTo>
                  <a:lnTo>
                    <a:pt x="35149" y="217798"/>
                  </a:lnTo>
                  <a:lnTo>
                    <a:pt x="52643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179813" y="5148435"/>
            <a:ext cx="852809" cy="452726"/>
            <a:chOff x="4179813" y="5148435"/>
            <a:chExt cx="852809" cy="452726"/>
          </a:xfrm>
        </p:grpSpPr>
        <p:sp>
          <p:nvSpPr>
            <p:cNvPr id="45" name="Freeform 44"/>
            <p:cNvSpPr/>
            <p:nvPr/>
          </p:nvSpPr>
          <p:spPr>
            <a:xfrm>
              <a:off x="4179813" y="5230496"/>
              <a:ext cx="442198" cy="328551"/>
            </a:xfrm>
            <a:custGeom>
              <a:avLst/>
              <a:gdLst/>
              <a:ahLst/>
              <a:cxnLst/>
              <a:rect l="0" t="0" r="0" b="0"/>
              <a:pathLst>
                <a:path w="442198" h="328551">
                  <a:moveTo>
                    <a:pt x="0" y="328550"/>
                  </a:moveTo>
                  <a:lnTo>
                    <a:pt x="0" y="269934"/>
                  </a:lnTo>
                  <a:lnTo>
                    <a:pt x="1170" y="215759"/>
                  </a:lnTo>
                  <a:lnTo>
                    <a:pt x="11453" y="159998"/>
                  </a:lnTo>
                  <a:lnTo>
                    <a:pt x="24749" y="103923"/>
                  </a:lnTo>
                  <a:lnTo>
                    <a:pt x="39811" y="48956"/>
                  </a:lnTo>
                  <a:lnTo>
                    <a:pt x="51229" y="25302"/>
                  </a:lnTo>
                  <a:lnTo>
                    <a:pt x="67222" y="9330"/>
                  </a:lnTo>
                  <a:lnTo>
                    <a:pt x="76400" y="3432"/>
                  </a:lnTo>
                  <a:lnTo>
                    <a:pt x="95957" y="0"/>
                  </a:lnTo>
                  <a:lnTo>
                    <a:pt x="137108" y="7328"/>
                  </a:lnTo>
                  <a:lnTo>
                    <a:pt x="168527" y="27873"/>
                  </a:lnTo>
                  <a:lnTo>
                    <a:pt x="221108" y="87931"/>
                  </a:lnTo>
                  <a:lnTo>
                    <a:pt x="258101" y="147212"/>
                  </a:lnTo>
                  <a:lnTo>
                    <a:pt x="298475" y="209146"/>
                  </a:lnTo>
                  <a:lnTo>
                    <a:pt x="340436" y="264973"/>
                  </a:lnTo>
                  <a:lnTo>
                    <a:pt x="375519" y="303468"/>
                  </a:lnTo>
                  <a:lnTo>
                    <a:pt x="395794" y="311554"/>
                  </a:lnTo>
                  <a:lnTo>
                    <a:pt x="442197" y="3180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358798" y="5148435"/>
              <a:ext cx="242156" cy="452726"/>
            </a:xfrm>
            <a:custGeom>
              <a:avLst/>
              <a:gdLst/>
              <a:ahLst/>
              <a:cxnLst/>
              <a:rect l="0" t="0" r="0" b="0"/>
              <a:pathLst>
                <a:path w="242156" h="452726">
                  <a:moveTo>
                    <a:pt x="242155" y="0"/>
                  </a:moveTo>
                  <a:lnTo>
                    <a:pt x="215791" y="62280"/>
                  </a:lnTo>
                  <a:lnTo>
                    <a:pt x="189158" y="119450"/>
                  </a:lnTo>
                  <a:lnTo>
                    <a:pt x="154371" y="182322"/>
                  </a:lnTo>
                  <a:lnTo>
                    <a:pt x="126332" y="237962"/>
                  </a:lnTo>
                  <a:lnTo>
                    <a:pt x="92675" y="294619"/>
                  </a:lnTo>
                  <a:lnTo>
                    <a:pt x="62554" y="344918"/>
                  </a:lnTo>
                  <a:lnTo>
                    <a:pt x="29340" y="404741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43109" y="5222134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20449" y="8334"/>
                  </a:lnTo>
                  <a:lnTo>
                    <a:pt x="62611" y="174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822052" y="5348477"/>
              <a:ext cx="210570" cy="31586"/>
            </a:xfrm>
            <a:custGeom>
              <a:avLst/>
              <a:gdLst/>
              <a:ahLst/>
              <a:cxnLst/>
              <a:rect l="0" t="0" r="0" b="0"/>
              <a:pathLst>
                <a:path w="210570" h="31586">
                  <a:moveTo>
                    <a:pt x="210569" y="0"/>
                  </a:moveTo>
                  <a:lnTo>
                    <a:pt x="193802" y="11178"/>
                  </a:lnTo>
                  <a:lnTo>
                    <a:pt x="161018" y="18129"/>
                  </a:lnTo>
                  <a:lnTo>
                    <a:pt x="100782" y="21648"/>
                  </a:lnTo>
                  <a:lnTo>
                    <a:pt x="42611" y="2927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919336" y="4874702"/>
            <a:ext cx="2670834" cy="989672"/>
            <a:chOff x="3919336" y="4874702"/>
            <a:chExt cx="2670834" cy="989672"/>
          </a:xfrm>
        </p:grpSpPr>
        <p:sp>
          <p:nvSpPr>
            <p:cNvPr id="50" name="Freeform 49"/>
            <p:cNvSpPr/>
            <p:nvPr/>
          </p:nvSpPr>
          <p:spPr>
            <a:xfrm>
              <a:off x="5348477" y="5190549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103782" y="10528"/>
                  </a:lnTo>
                  <a:lnTo>
                    <a:pt x="43302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674860" y="4958922"/>
              <a:ext cx="52643" cy="515897"/>
            </a:xfrm>
            <a:custGeom>
              <a:avLst/>
              <a:gdLst/>
              <a:ahLst/>
              <a:cxnLst/>
              <a:rect l="0" t="0" r="0" b="0"/>
              <a:pathLst>
                <a:path w="52643" h="515897">
                  <a:moveTo>
                    <a:pt x="52642" y="0"/>
                  </a:moveTo>
                  <a:lnTo>
                    <a:pt x="43577" y="58617"/>
                  </a:lnTo>
                  <a:lnTo>
                    <a:pt x="42547" y="110174"/>
                  </a:lnTo>
                  <a:lnTo>
                    <a:pt x="36653" y="158726"/>
                  </a:lnTo>
                  <a:lnTo>
                    <a:pt x="33087" y="208337"/>
                  </a:lnTo>
                  <a:lnTo>
                    <a:pt x="30712" y="270267"/>
                  </a:lnTo>
                  <a:lnTo>
                    <a:pt x="24438" y="319245"/>
                  </a:lnTo>
                  <a:lnTo>
                    <a:pt x="18605" y="378309"/>
                  </a:lnTo>
                  <a:lnTo>
                    <a:pt x="6535" y="435036"/>
                  </a:lnTo>
                  <a:lnTo>
                    <a:pt x="860" y="495991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850156" y="4961638"/>
              <a:ext cx="361658" cy="523710"/>
            </a:xfrm>
            <a:custGeom>
              <a:avLst/>
              <a:gdLst/>
              <a:ahLst/>
              <a:cxnLst/>
              <a:rect l="0" t="0" r="0" b="0"/>
              <a:pathLst>
                <a:path w="361658" h="523710">
                  <a:moveTo>
                    <a:pt x="45802" y="60455"/>
                  </a:moveTo>
                  <a:lnTo>
                    <a:pt x="75111" y="22082"/>
                  </a:lnTo>
                  <a:lnTo>
                    <a:pt x="100889" y="6451"/>
                  </a:lnTo>
                  <a:lnTo>
                    <a:pt x="136344" y="0"/>
                  </a:lnTo>
                  <a:lnTo>
                    <a:pt x="156623" y="4730"/>
                  </a:lnTo>
                  <a:lnTo>
                    <a:pt x="165306" y="9267"/>
                  </a:lnTo>
                  <a:lnTo>
                    <a:pt x="178074" y="23667"/>
                  </a:lnTo>
                  <a:lnTo>
                    <a:pt x="195803" y="67096"/>
                  </a:lnTo>
                  <a:lnTo>
                    <a:pt x="209400" y="129140"/>
                  </a:lnTo>
                  <a:lnTo>
                    <a:pt x="211649" y="181542"/>
                  </a:lnTo>
                  <a:lnTo>
                    <a:pt x="205427" y="237492"/>
                  </a:lnTo>
                  <a:lnTo>
                    <a:pt x="192844" y="292737"/>
                  </a:lnTo>
                  <a:lnTo>
                    <a:pt x="175606" y="353953"/>
                  </a:lnTo>
                  <a:lnTo>
                    <a:pt x="158100" y="407724"/>
                  </a:lnTo>
                  <a:lnTo>
                    <a:pt x="127256" y="458381"/>
                  </a:lnTo>
                  <a:lnTo>
                    <a:pt x="96453" y="497203"/>
                  </a:lnTo>
                  <a:lnTo>
                    <a:pt x="71433" y="516218"/>
                  </a:lnTo>
                  <a:lnTo>
                    <a:pt x="47835" y="523109"/>
                  </a:lnTo>
                  <a:lnTo>
                    <a:pt x="36629" y="523309"/>
                  </a:lnTo>
                  <a:lnTo>
                    <a:pt x="27989" y="519933"/>
                  </a:lnTo>
                  <a:lnTo>
                    <a:pt x="15268" y="506823"/>
                  </a:lnTo>
                  <a:lnTo>
                    <a:pt x="1530" y="479711"/>
                  </a:lnTo>
                  <a:lnTo>
                    <a:pt x="0" y="459700"/>
                  </a:lnTo>
                  <a:lnTo>
                    <a:pt x="4388" y="439109"/>
                  </a:lnTo>
                  <a:lnTo>
                    <a:pt x="27192" y="386789"/>
                  </a:lnTo>
                  <a:lnTo>
                    <a:pt x="41040" y="371999"/>
                  </a:lnTo>
                  <a:lnTo>
                    <a:pt x="71688" y="357095"/>
                  </a:lnTo>
                  <a:lnTo>
                    <a:pt x="98251" y="351392"/>
                  </a:lnTo>
                  <a:lnTo>
                    <a:pt x="144921" y="355929"/>
                  </a:lnTo>
                  <a:lnTo>
                    <a:pt x="174473" y="365692"/>
                  </a:lnTo>
                  <a:lnTo>
                    <a:pt x="196966" y="380949"/>
                  </a:lnTo>
                  <a:lnTo>
                    <a:pt x="258056" y="441216"/>
                  </a:lnTo>
                  <a:lnTo>
                    <a:pt x="310626" y="497215"/>
                  </a:lnTo>
                  <a:lnTo>
                    <a:pt x="361657" y="5237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919336" y="4874702"/>
              <a:ext cx="2670834" cy="989672"/>
            </a:xfrm>
            <a:custGeom>
              <a:avLst/>
              <a:gdLst/>
              <a:ahLst/>
              <a:cxnLst/>
              <a:rect l="0" t="0" r="0" b="0"/>
              <a:pathLst>
                <a:path w="2670834" h="989672">
                  <a:moveTo>
                    <a:pt x="1144871" y="10521"/>
                  </a:moveTo>
                  <a:lnTo>
                    <a:pt x="1107393" y="18854"/>
                  </a:lnTo>
                  <a:lnTo>
                    <a:pt x="1069425" y="17279"/>
                  </a:lnTo>
                  <a:lnTo>
                    <a:pt x="1014674" y="11855"/>
                  </a:lnTo>
                  <a:lnTo>
                    <a:pt x="961625" y="10916"/>
                  </a:lnTo>
                  <a:lnTo>
                    <a:pt x="901453" y="21816"/>
                  </a:lnTo>
                  <a:lnTo>
                    <a:pt x="842284" y="23583"/>
                  </a:lnTo>
                  <a:lnTo>
                    <a:pt x="786750" y="29652"/>
                  </a:lnTo>
                  <a:lnTo>
                    <a:pt x="730720" y="36786"/>
                  </a:lnTo>
                  <a:lnTo>
                    <a:pt x="671860" y="46119"/>
                  </a:lnTo>
                  <a:lnTo>
                    <a:pt x="619324" y="56293"/>
                  </a:lnTo>
                  <a:lnTo>
                    <a:pt x="566887" y="70212"/>
                  </a:lnTo>
                  <a:lnTo>
                    <a:pt x="512682" y="84226"/>
                  </a:lnTo>
                  <a:lnTo>
                    <a:pt x="474025" y="97870"/>
                  </a:lnTo>
                  <a:lnTo>
                    <a:pt x="411561" y="123019"/>
                  </a:lnTo>
                  <a:lnTo>
                    <a:pt x="350130" y="154898"/>
                  </a:lnTo>
                  <a:lnTo>
                    <a:pt x="292777" y="181236"/>
                  </a:lnTo>
                  <a:lnTo>
                    <a:pt x="239514" y="207133"/>
                  </a:lnTo>
                  <a:lnTo>
                    <a:pt x="181201" y="244700"/>
                  </a:lnTo>
                  <a:lnTo>
                    <a:pt x="119102" y="290888"/>
                  </a:lnTo>
                  <a:lnTo>
                    <a:pt x="60366" y="348796"/>
                  </a:lnTo>
                  <a:lnTo>
                    <a:pt x="22284" y="405844"/>
                  </a:lnTo>
                  <a:lnTo>
                    <a:pt x="6498" y="440778"/>
                  </a:lnTo>
                  <a:lnTo>
                    <a:pt x="0" y="484535"/>
                  </a:lnTo>
                  <a:lnTo>
                    <a:pt x="3664" y="523366"/>
                  </a:lnTo>
                  <a:lnTo>
                    <a:pt x="23788" y="576334"/>
                  </a:lnTo>
                  <a:lnTo>
                    <a:pt x="53413" y="631856"/>
                  </a:lnTo>
                  <a:lnTo>
                    <a:pt x="103011" y="693506"/>
                  </a:lnTo>
                  <a:lnTo>
                    <a:pt x="134272" y="723714"/>
                  </a:lnTo>
                  <a:lnTo>
                    <a:pt x="192385" y="760917"/>
                  </a:lnTo>
                  <a:lnTo>
                    <a:pt x="249301" y="791279"/>
                  </a:lnTo>
                  <a:lnTo>
                    <a:pt x="302506" y="816536"/>
                  </a:lnTo>
                  <a:lnTo>
                    <a:pt x="355222" y="840688"/>
                  </a:lnTo>
                  <a:lnTo>
                    <a:pt x="416208" y="862658"/>
                  </a:lnTo>
                  <a:lnTo>
                    <a:pt x="479163" y="880788"/>
                  </a:lnTo>
                  <a:lnTo>
                    <a:pt x="534435" y="894897"/>
                  </a:lnTo>
                  <a:lnTo>
                    <a:pt x="590413" y="908949"/>
                  </a:lnTo>
                  <a:lnTo>
                    <a:pt x="646531" y="922990"/>
                  </a:lnTo>
                  <a:lnTo>
                    <a:pt x="702676" y="937028"/>
                  </a:lnTo>
                  <a:lnTo>
                    <a:pt x="758826" y="945477"/>
                  </a:lnTo>
                  <a:lnTo>
                    <a:pt x="822214" y="955552"/>
                  </a:lnTo>
                  <a:lnTo>
                    <a:pt x="884127" y="968806"/>
                  </a:lnTo>
                  <a:lnTo>
                    <a:pt x="935032" y="976080"/>
                  </a:lnTo>
                  <a:lnTo>
                    <a:pt x="987160" y="978235"/>
                  </a:lnTo>
                  <a:lnTo>
                    <a:pt x="1039650" y="981993"/>
                  </a:lnTo>
                  <a:lnTo>
                    <a:pt x="1092248" y="987395"/>
                  </a:lnTo>
                  <a:lnTo>
                    <a:pt x="1144877" y="988997"/>
                  </a:lnTo>
                  <a:lnTo>
                    <a:pt x="1200635" y="989471"/>
                  </a:lnTo>
                  <a:lnTo>
                    <a:pt x="1255370" y="989611"/>
                  </a:lnTo>
                  <a:lnTo>
                    <a:pt x="1304343" y="989653"/>
                  </a:lnTo>
                  <a:lnTo>
                    <a:pt x="1355899" y="989666"/>
                  </a:lnTo>
                  <a:lnTo>
                    <a:pt x="1408219" y="989669"/>
                  </a:lnTo>
                  <a:lnTo>
                    <a:pt x="1460766" y="989670"/>
                  </a:lnTo>
                  <a:lnTo>
                    <a:pt x="1513380" y="989671"/>
                  </a:lnTo>
                  <a:lnTo>
                    <a:pt x="1566014" y="989671"/>
                  </a:lnTo>
                  <a:lnTo>
                    <a:pt x="1621774" y="989671"/>
                  </a:lnTo>
                  <a:lnTo>
                    <a:pt x="1679629" y="989671"/>
                  </a:lnTo>
                  <a:lnTo>
                    <a:pt x="1730697" y="986551"/>
                  </a:lnTo>
                  <a:lnTo>
                    <a:pt x="1781703" y="981338"/>
                  </a:lnTo>
                  <a:lnTo>
                    <a:pt x="1835030" y="976673"/>
                  </a:lnTo>
                  <a:lnTo>
                    <a:pt x="1883586" y="971002"/>
                  </a:lnTo>
                  <a:lnTo>
                    <a:pt x="1935018" y="969321"/>
                  </a:lnTo>
                  <a:lnTo>
                    <a:pt x="1984183" y="968823"/>
                  </a:lnTo>
                  <a:lnTo>
                    <a:pt x="2042716" y="963066"/>
                  </a:lnTo>
                  <a:lnTo>
                    <a:pt x="2099339" y="959069"/>
                  </a:lnTo>
                  <a:lnTo>
                    <a:pt x="2152465" y="955160"/>
                  </a:lnTo>
                  <a:lnTo>
                    <a:pt x="2202689" y="949059"/>
                  </a:lnTo>
                  <a:lnTo>
                    <a:pt x="2256500" y="939448"/>
                  </a:lnTo>
                  <a:lnTo>
                    <a:pt x="2312956" y="922847"/>
                  </a:lnTo>
                  <a:lnTo>
                    <a:pt x="2372340" y="890851"/>
                  </a:lnTo>
                  <a:lnTo>
                    <a:pt x="2426406" y="857587"/>
                  </a:lnTo>
                  <a:lnTo>
                    <a:pt x="2484182" y="821251"/>
                  </a:lnTo>
                  <a:lnTo>
                    <a:pt x="2544468" y="768780"/>
                  </a:lnTo>
                  <a:lnTo>
                    <a:pt x="2601286" y="711258"/>
                  </a:lnTo>
                  <a:lnTo>
                    <a:pt x="2636404" y="657083"/>
                  </a:lnTo>
                  <a:lnTo>
                    <a:pt x="2656078" y="603094"/>
                  </a:lnTo>
                  <a:lnTo>
                    <a:pt x="2668109" y="547369"/>
                  </a:lnTo>
                  <a:lnTo>
                    <a:pt x="2670833" y="485712"/>
                  </a:lnTo>
                  <a:lnTo>
                    <a:pt x="2661796" y="425613"/>
                  </a:lnTo>
                  <a:lnTo>
                    <a:pt x="2635573" y="368681"/>
                  </a:lnTo>
                  <a:lnTo>
                    <a:pt x="2600005" y="306730"/>
                  </a:lnTo>
                  <a:lnTo>
                    <a:pt x="2541046" y="248337"/>
                  </a:lnTo>
                  <a:lnTo>
                    <a:pt x="2479414" y="188080"/>
                  </a:lnTo>
                  <a:lnTo>
                    <a:pt x="2416473" y="140104"/>
                  </a:lnTo>
                  <a:lnTo>
                    <a:pt x="2355443" y="107757"/>
                  </a:lnTo>
                  <a:lnTo>
                    <a:pt x="2292460" y="76104"/>
                  </a:lnTo>
                  <a:lnTo>
                    <a:pt x="2229304" y="52846"/>
                  </a:lnTo>
                  <a:lnTo>
                    <a:pt x="2169428" y="35115"/>
                  </a:lnTo>
                  <a:lnTo>
                    <a:pt x="2108337" y="23132"/>
                  </a:lnTo>
                  <a:lnTo>
                    <a:pt x="2049997" y="14225"/>
                  </a:lnTo>
                  <a:lnTo>
                    <a:pt x="2008843" y="12167"/>
                  </a:lnTo>
                  <a:lnTo>
                    <a:pt x="1963256" y="8133"/>
                  </a:lnTo>
                  <a:lnTo>
                    <a:pt x="1900913" y="2404"/>
                  </a:lnTo>
                  <a:lnTo>
                    <a:pt x="1837925" y="468"/>
                  </a:lnTo>
                  <a:lnTo>
                    <a:pt x="1777859" y="133"/>
                  </a:lnTo>
                  <a:lnTo>
                    <a:pt x="1724967" y="34"/>
                  </a:lnTo>
                  <a:lnTo>
                    <a:pt x="1665173" y="0"/>
                  </a:lnTo>
                  <a:lnTo>
                    <a:pt x="1618919" y="1164"/>
                  </a:lnTo>
                  <a:lnTo>
                    <a:pt x="1558421" y="7229"/>
                  </a:lnTo>
                  <a:lnTo>
                    <a:pt x="1509300" y="9545"/>
                  </a:lnTo>
                  <a:lnTo>
                    <a:pt x="1461600" y="10231"/>
                  </a:lnTo>
                  <a:lnTo>
                    <a:pt x="1400674" y="10435"/>
                  </a:lnTo>
                  <a:lnTo>
                    <a:pt x="1351425" y="11665"/>
                  </a:lnTo>
                  <a:lnTo>
                    <a:pt x="1292863" y="21968"/>
                  </a:lnTo>
                  <a:lnTo>
                    <a:pt x="1236235" y="29680"/>
                  </a:lnTo>
                  <a:lnTo>
                    <a:pt x="1179989" y="39608"/>
                  </a:lnTo>
                  <a:lnTo>
                    <a:pt x="1120698" y="52834"/>
                  </a:lnTo>
                  <a:lnTo>
                    <a:pt x="1070248" y="60102"/>
                  </a:lnTo>
                  <a:lnTo>
                    <a:pt x="1021375" y="65376"/>
                  </a:lnTo>
                  <a:lnTo>
                    <a:pt x="983498" y="71227"/>
                  </a:lnTo>
                  <a:lnTo>
                    <a:pt x="955358" y="736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2014-03-20T16:21:58Z</dcterms:created>
  <dcterms:modified xsi:type="dcterms:W3CDTF">2014-03-20T16:22:12Z</dcterms:modified>
</cp:coreProperties>
</file>